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7" r:id="rId3"/>
    <p:sldMasterId id="2147483710" r:id="rId4"/>
    <p:sldMasterId id="2147483723" r:id="rId5"/>
    <p:sldMasterId id="2147483736" r:id="rId6"/>
  </p:sldMasterIdLst>
  <p:notesMasterIdLst>
    <p:notesMasterId r:id="rId30"/>
  </p:notesMasterIdLst>
  <p:sldIdLst>
    <p:sldId id="337" r:id="rId7"/>
    <p:sldId id="461" r:id="rId8"/>
    <p:sldId id="462" r:id="rId9"/>
    <p:sldId id="440" r:id="rId10"/>
    <p:sldId id="443" r:id="rId11"/>
    <p:sldId id="464" r:id="rId12"/>
    <p:sldId id="465" r:id="rId13"/>
    <p:sldId id="466" r:id="rId14"/>
    <p:sldId id="467" r:id="rId15"/>
    <p:sldId id="468" r:id="rId16"/>
    <p:sldId id="469" r:id="rId17"/>
    <p:sldId id="444" r:id="rId18"/>
    <p:sldId id="445" r:id="rId19"/>
    <p:sldId id="446" r:id="rId20"/>
    <p:sldId id="447" r:id="rId21"/>
    <p:sldId id="459" r:id="rId22"/>
    <p:sldId id="463" r:id="rId23"/>
    <p:sldId id="448" r:id="rId24"/>
    <p:sldId id="450" r:id="rId25"/>
    <p:sldId id="449" r:id="rId26"/>
    <p:sldId id="365" r:id="rId27"/>
    <p:sldId id="458" r:id="rId28"/>
    <p:sldId id="457" r:id="rId2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71" autoAdjust="0"/>
    <p:restoredTop sz="94667" autoAdjust="0"/>
  </p:normalViewPr>
  <p:slideViewPr>
    <p:cSldViewPr>
      <p:cViewPr>
        <p:scale>
          <a:sx n="70" d="100"/>
          <a:sy n="70" d="100"/>
        </p:scale>
        <p:origin x="-2262" y="-4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D22362-6F34-49C3-BC38-A04A217B0835}" type="datetimeFigureOut">
              <a:rPr lang="zh-CN" altLang="en-US" smtClean="0"/>
              <a:t>2017/5/15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5B9C8F-15F7-416B-8D6E-6E1503E26DD8}" type="slidenum">
              <a:rPr lang="zh-CN" altLang="en-US" smtClean="0"/>
              <a:t>‹#›</a:t>
            </a:fld>
            <a:endParaRPr lang="zh-CN" altLang="en-US"/>
          </a:p>
        </p:txBody>
      </p:sp>
    </p:spTree>
    <p:extLst>
      <p:ext uri="{BB962C8B-B14F-4D97-AF65-F5344CB8AC3E}">
        <p14:creationId xmlns:p14="http://schemas.microsoft.com/office/powerpoint/2010/main" val="835105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yriad Pro" pitchFamily="34" charset="0"/>
                <a:ea typeface="宋体" charset="-122"/>
              </a:defRPr>
            </a:lvl1pPr>
            <a:lvl2pPr marL="742950" indent="-285750">
              <a:defRPr sz="1400">
                <a:solidFill>
                  <a:schemeClr val="tx1"/>
                </a:solidFill>
                <a:latin typeface="Myriad Pro" pitchFamily="34" charset="0"/>
                <a:ea typeface="宋体" charset="-122"/>
              </a:defRPr>
            </a:lvl2pPr>
            <a:lvl3pPr marL="1143000" indent="-228600">
              <a:defRPr sz="1400">
                <a:solidFill>
                  <a:schemeClr val="tx1"/>
                </a:solidFill>
                <a:latin typeface="Myriad Pro" pitchFamily="34" charset="0"/>
                <a:ea typeface="宋体" charset="-122"/>
              </a:defRPr>
            </a:lvl3pPr>
            <a:lvl4pPr marL="1600200" indent="-228600">
              <a:defRPr sz="1400">
                <a:solidFill>
                  <a:schemeClr val="tx1"/>
                </a:solidFill>
                <a:latin typeface="Myriad Pro" pitchFamily="34" charset="0"/>
                <a:ea typeface="宋体" charset="-122"/>
              </a:defRPr>
            </a:lvl4pPr>
            <a:lvl5pPr marL="2057400" indent="-228600">
              <a:defRPr sz="1400">
                <a:solidFill>
                  <a:schemeClr val="tx1"/>
                </a:solidFill>
                <a:latin typeface="Myriad Pro" pitchFamily="34" charset="0"/>
                <a:ea typeface="宋体" charset="-122"/>
              </a:defRPr>
            </a:lvl5pPr>
            <a:lvl6pPr marL="2514600" indent="-228600" algn="ctr" eaLnBrk="0" fontAlgn="base" hangingPunct="0">
              <a:spcBef>
                <a:spcPct val="0"/>
              </a:spcBef>
              <a:spcAft>
                <a:spcPct val="0"/>
              </a:spcAft>
              <a:defRPr sz="1400">
                <a:solidFill>
                  <a:schemeClr val="tx1"/>
                </a:solidFill>
                <a:latin typeface="Myriad Pro" pitchFamily="34" charset="0"/>
                <a:ea typeface="宋体" charset="-122"/>
              </a:defRPr>
            </a:lvl6pPr>
            <a:lvl7pPr marL="2971800" indent="-228600" algn="ctr" eaLnBrk="0" fontAlgn="base" hangingPunct="0">
              <a:spcBef>
                <a:spcPct val="0"/>
              </a:spcBef>
              <a:spcAft>
                <a:spcPct val="0"/>
              </a:spcAft>
              <a:defRPr sz="1400">
                <a:solidFill>
                  <a:schemeClr val="tx1"/>
                </a:solidFill>
                <a:latin typeface="Myriad Pro" pitchFamily="34" charset="0"/>
                <a:ea typeface="宋体" charset="-122"/>
              </a:defRPr>
            </a:lvl7pPr>
            <a:lvl8pPr marL="3429000" indent="-228600" algn="ctr" eaLnBrk="0" fontAlgn="base" hangingPunct="0">
              <a:spcBef>
                <a:spcPct val="0"/>
              </a:spcBef>
              <a:spcAft>
                <a:spcPct val="0"/>
              </a:spcAft>
              <a:defRPr sz="1400">
                <a:solidFill>
                  <a:schemeClr val="tx1"/>
                </a:solidFill>
                <a:latin typeface="Myriad Pro" pitchFamily="34" charset="0"/>
                <a:ea typeface="宋体" charset="-122"/>
              </a:defRPr>
            </a:lvl8pPr>
            <a:lvl9pPr marL="3886200" indent="-228600" algn="ctr" eaLnBrk="0" fontAlgn="base" hangingPunct="0">
              <a:spcBef>
                <a:spcPct val="0"/>
              </a:spcBef>
              <a:spcAft>
                <a:spcPct val="0"/>
              </a:spcAft>
              <a:defRPr sz="1400">
                <a:solidFill>
                  <a:schemeClr val="tx1"/>
                </a:solidFill>
                <a:latin typeface="Myriad Pro" pitchFamily="34" charset="0"/>
                <a:ea typeface="宋体" charset="-122"/>
              </a:defRPr>
            </a:lvl9pPr>
          </a:lstStyle>
          <a:p>
            <a:fld id="{180CEF81-631F-4E16-AC6A-8D1DFABB8842}" type="slidenum">
              <a:rPr lang="en-US" altLang="zh-CN" sz="1200"/>
              <a:pPr/>
              <a:t>1</a:t>
            </a:fld>
            <a:endParaRPr lang="en-US" altLang="zh-CN" sz="1200"/>
          </a:p>
        </p:txBody>
      </p:sp>
      <p:sp>
        <p:nvSpPr>
          <p:cNvPr id="17411" name="Rectangle 2"/>
          <p:cNvSpPr>
            <a:spLocks noGrp="1" noRot="1" noChangeAspect="1" noChangeArrowheads="1" noTextEdit="1"/>
          </p:cNvSpPr>
          <p:nvPr>
            <p:ph type="sldImg"/>
          </p:nvPr>
        </p:nvSpPr>
        <p:spPr>
          <a:ln cap="flat"/>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a:ln/>
        </p:spPr>
      </p:sp>
      <p:sp>
        <p:nvSpPr>
          <p:cNvPr id="3481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482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Myriad Pro" pitchFamily="34" charset="0"/>
                <a:ea typeface="宋体" pitchFamily="2" charset="-122"/>
              </a:defRPr>
            </a:lvl1pPr>
            <a:lvl2pPr marL="742950" indent="-285750">
              <a:defRPr sz="1200">
                <a:solidFill>
                  <a:schemeClr val="tx1"/>
                </a:solidFill>
                <a:latin typeface="Myriad Pro" pitchFamily="34" charset="0"/>
                <a:ea typeface="宋体" pitchFamily="2" charset="-122"/>
              </a:defRPr>
            </a:lvl2pPr>
            <a:lvl3pPr marL="1143000" indent="-228600">
              <a:defRPr sz="1200">
                <a:solidFill>
                  <a:schemeClr val="tx1"/>
                </a:solidFill>
                <a:latin typeface="Myriad Pro" pitchFamily="34" charset="0"/>
                <a:ea typeface="宋体" pitchFamily="2" charset="-122"/>
              </a:defRPr>
            </a:lvl3pPr>
            <a:lvl4pPr marL="1600200" indent="-228600">
              <a:defRPr sz="1200">
                <a:solidFill>
                  <a:schemeClr val="tx1"/>
                </a:solidFill>
                <a:latin typeface="Myriad Pro" pitchFamily="34" charset="0"/>
                <a:ea typeface="宋体" pitchFamily="2" charset="-122"/>
              </a:defRPr>
            </a:lvl4pPr>
            <a:lvl5pPr marL="2057400" indent="-228600">
              <a:defRPr sz="1200">
                <a:solidFill>
                  <a:schemeClr val="tx1"/>
                </a:solidFill>
                <a:latin typeface="Myriad Pro" pitchFamily="34" charset="0"/>
                <a:ea typeface="宋体" pitchFamily="2" charset="-122"/>
              </a:defRPr>
            </a:lvl5pPr>
            <a:lvl6pPr marL="2514600" indent="-228600" eaLnBrk="0" fontAlgn="base" hangingPunct="0">
              <a:spcBef>
                <a:spcPct val="30000"/>
              </a:spcBef>
              <a:spcAft>
                <a:spcPct val="0"/>
              </a:spcAft>
              <a:defRPr sz="1200">
                <a:solidFill>
                  <a:schemeClr val="tx1"/>
                </a:solidFill>
                <a:latin typeface="Myriad Pro" pitchFamily="34" charset="0"/>
                <a:ea typeface="宋体" pitchFamily="2" charset="-122"/>
              </a:defRPr>
            </a:lvl6pPr>
            <a:lvl7pPr marL="2971800" indent="-228600" eaLnBrk="0" fontAlgn="base" hangingPunct="0">
              <a:spcBef>
                <a:spcPct val="30000"/>
              </a:spcBef>
              <a:spcAft>
                <a:spcPct val="0"/>
              </a:spcAft>
              <a:defRPr sz="1200">
                <a:solidFill>
                  <a:schemeClr val="tx1"/>
                </a:solidFill>
                <a:latin typeface="Myriad Pro" pitchFamily="34" charset="0"/>
                <a:ea typeface="宋体" pitchFamily="2" charset="-122"/>
              </a:defRPr>
            </a:lvl7pPr>
            <a:lvl8pPr marL="3429000" indent="-228600" eaLnBrk="0" fontAlgn="base" hangingPunct="0">
              <a:spcBef>
                <a:spcPct val="30000"/>
              </a:spcBef>
              <a:spcAft>
                <a:spcPct val="0"/>
              </a:spcAft>
              <a:defRPr sz="1200">
                <a:solidFill>
                  <a:schemeClr val="tx1"/>
                </a:solidFill>
                <a:latin typeface="Myriad Pro" pitchFamily="34" charset="0"/>
                <a:ea typeface="宋体" pitchFamily="2" charset="-122"/>
              </a:defRPr>
            </a:lvl8pPr>
            <a:lvl9pPr marL="3886200" indent="-228600" eaLnBrk="0" fontAlgn="base" hangingPunct="0">
              <a:spcBef>
                <a:spcPct val="30000"/>
              </a:spcBef>
              <a:spcAft>
                <a:spcPct val="0"/>
              </a:spcAft>
              <a:defRPr sz="1200">
                <a:solidFill>
                  <a:schemeClr val="tx1"/>
                </a:solidFill>
                <a:latin typeface="Myriad Pro" pitchFamily="34" charset="0"/>
                <a:ea typeface="宋体" pitchFamily="2" charset="-122"/>
              </a:defRPr>
            </a:lvl9pPr>
          </a:lstStyle>
          <a:p>
            <a:fld id="{82EAA442-BF19-46E9-9458-09B0F1E1D907}" type="slidenum">
              <a:rPr lang="en-US" altLang="zh-CN" smtClean="0"/>
              <a:pPr/>
              <a:t>7</a:t>
            </a:fld>
            <a:endParaRPr lang="en-US"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a:ln/>
        </p:spPr>
      </p:sp>
      <p:sp>
        <p:nvSpPr>
          <p:cNvPr id="4198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4198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Myriad Pro" pitchFamily="34" charset="0"/>
                <a:ea typeface="宋体" pitchFamily="2" charset="-122"/>
              </a:defRPr>
            </a:lvl1pPr>
            <a:lvl2pPr marL="742950" indent="-285750">
              <a:defRPr sz="1200">
                <a:solidFill>
                  <a:schemeClr val="tx1"/>
                </a:solidFill>
                <a:latin typeface="Myriad Pro" pitchFamily="34" charset="0"/>
                <a:ea typeface="宋体" pitchFamily="2" charset="-122"/>
              </a:defRPr>
            </a:lvl2pPr>
            <a:lvl3pPr marL="1143000" indent="-228600">
              <a:defRPr sz="1200">
                <a:solidFill>
                  <a:schemeClr val="tx1"/>
                </a:solidFill>
                <a:latin typeface="Myriad Pro" pitchFamily="34" charset="0"/>
                <a:ea typeface="宋体" pitchFamily="2" charset="-122"/>
              </a:defRPr>
            </a:lvl3pPr>
            <a:lvl4pPr marL="1600200" indent="-228600">
              <a:defRPr sz="1200">
                <a:solidFill>
                  <a:schemeClr val="tx1"/>
                </a:solidFill>
                <a:latin typeface="Myriad Pro" pitchFamily="34" charset="0"/>
                <a:ea typeface="宋体" pitchFamily="2" charset="-122"/>
              </a:defRPr>
            </a:lvl4pPr>
            <a:lvl5pPr marL="2057400" indent="-228600">
              <a:defRPr sz="1200">
                <a:solidFill>
                  <a:schemeClr val="tx1"/>
                </a:solidFill>
                <a:latin typeface="Myriad Pro" pitchFamily="34" charset="0"/>
                <a:ea typeface="宋体" pitchFamily="2" charset="-122"/>
              </a:defRPr>
            </a:lvl5pPr>
            <a:lvl6pPr marL="2514600" indent="-228600" eaLnBrk="0" fontAlgn="base" hangingPunct="0">
              <a:spcBef>
                <a:spcPct val="30000"/>
              </a:spcBef>
              <a:spcAft>
                <a:spcPct val="0"/>
              </a:spcAft>
              <a:defRPr sz="1200">
                <a:solidFill>
                  <a:schemeClr val="tx1"/>
                </a:solidFill>
                <a:latin typeface="Myriad Pro" pitchFamily="34" charset="0"/>
                <a:ea typeface="宋体" pitchFamily="2" charset="-122"/>
              </a:defRPr>
            </a:lvl6pPr>
            <a:lvl7pPr marL="2971800" indent="-228600" eaLnBrk="0" fontAlgn="base" hangingPunct="0">
              <a:spcBef>
                <a:spcPct val="30000"/>
              </a:spcBef>
              <a:spcAft>
                <a:spcPct val="0"/>
              </a:spcAft>
              <a:defRPr sz="1200">
                <a:solidFill>
                  <a:schemeClr val="tx1"/>
                </a:solidFill>
                <a:latin typeface="Myriad Pro" pitchFamily="34" charset="0"/>
                <a:ea typeface="宋体" pitchFamily="2" charset="-122"/>
              </a:defRPr>
            </a:lvl7pPr>
            <a:lvl8pPr marL="3429000" indent="-228600" eaLnBrk="0" fontAlgn="base" hangingPunct="0">
              <a:spcBef>
                <a:spcPct val="30000"/>
              </a:spcBef>
              <a:spcAft>
                <a:spcPct val="0"/>
              </a:spcAft>
              <a:defRPr sz="1200">
                <a:solidFill>
                  <a:schemeClr val="tx1"/>
                </a:solidFill>
                <a:latin typeface="Myriad Pro" pitchFamily="34" charset="0"/>
                <a:ea typeface="宋体" pitchFamily="2" charset="-122"/>
              </a:defRPr>
            </a:lvl8pPr>
            <a:lvl9pPr marL="3886200" indent="-228600" eaLnBrk="0" fontAlgn="base" hangingPunct="0">
              <a:spcBef>
                <a:spcPct val="30000"/>
              </a:spcBef>
              <a:spcAft>
                <a:spcPct val="0"/>
              </a:spcAft>
              <a:defRPr sz="1200">
                <a:solidFill>
                  <a:schemeClr val="tx1"/>
                </a:solidFill>
                <a:latin typeface="Myriad Pro" pitchFamily="34" charset="0"/>
                <a:ea typeface="宋体" pitchFamily="2" charset="-122"/>
              </a:defRPr>
            </a:lvl9pPr>
          </a:lstStyle>
          <a:p>
            <a:fld id="{21A558BC-B50A-4358-AE23-4BD42A219520}" type="slidenum">
              <a:rPr lang="en-US" altLang="zh-CN" smtClean="0"/>
              <a:pPr/>
              <a:t>8</a:t>
            </a:fld>
            <a:endParaRPr lang="en-US"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a:ln/>
        </p:spPr>
      </p:sp>
      <p:sp>
        <p:nvSpPr>
          <p:cNvPr id="4301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t>v</a:t>
            </a:r>
            <a:endParaRPr lang="zh-CN" altLang="en-US" smtClean="0"/>
          </a:p>
        </p:txBody>
      </p:sp>
      <p:sp>
        <p:nvSpPr>
          <p:cNvPr id="4301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Myriad Pro" pitchFamily="34" charset="0"/>
                <a:ea typeface="宋体" pitchFamily="2" charset="-122"/>
              </a:defRPr>
            </a:lvl1pPr>
            <a:lvl2pPr marL="742950" indent="-285750">
              <a:defRPr sz="1200">
                <a:solidFill>
                  <a:schemeClr val="tx1"/>
                </a:solidFill>
                <a:latin typeface="Myriad Pro" pitchFamily="34" charset="0"/>
                <a:ea typeface="宋体" pitchFamily="2" charset="-122"/>
              </a:defRPr>
            </a:lvl2pPr>
            <a:lvl3pPr marL="1143000" indent="-228600">
              <a:defRPr sz="1200">
                <a:solidFill>
                  <a:schemeClr val="tx1"/>
                </a:solidFill>
                <a:latin typeface="Myriad Pro" pitchFamily="34" charset="0"/>
                <a:ea typeface="宋体" pitchFamily="2" charset="-122"/>
              </a:defRPr>
            </a:lvl3pPr>
            <a:lvl4pPr marL="1600200" indent="-228600">
              <a:defRPr sz="1200">
                <a:solidFill>
                  <a:schemeClr val="tx1"/>
                </a:solidFill>
                <a:latin typeface="Myriad Pro" pitchFamily="34" charset="0"/>
                <a:ea typeface="宋体" pitchFamily="2" charset="-122"/>
              </a:defRPr>
            </a:lvl4pPr>
            <a:lvl5pPr marL="2057400" indent="-228600">
              <a:defRPr sz="1200">
                <a:solidFill>
                  <a:schemeClr val="tx1"/>
                </a:solidFill>
                <a:latin typeface="Myriad Pro" pitchFamily="34" charset="0"/>
                <a:ea typeface="宋体" pitchFamily="2" charset="-122"/>
              </a:defRPr>
            </a:lvl5pPr>
            <a:lvl6pPr marL="2514600" indent="-228600" eaLnBrk="0" fontAlgn="base" hangingPunct="0">
              <a:spcBef>
                <a:spcPct val="30000"/>
              </a:spcBef>
              <a:spcAft>
                <a:spcPct val="0"/>
              </a:spcAft>
              <a:defRPr sz="1200">
                <a:solidFill>
                  <a:schemeClr val="tx1"/>
                </a:solidFill>
                <a:latin typeface="Myriad Pro" pitchFamily="34" charset="0"/>
                <a:ea typeface="宋体" pitchFamily="2" charset="-122"/>
              </a:defRPr>
            </a:lvl6pPr>
            <a:lvl7pPr marL="2971800" indent="-228600" eaLnBrk="0" fontAlgn="base" hangingPunct="0">
              <a:spcBef>
                <a:spcPct val="30000"/>
              </a:spcBef>
              <a:spcAft>
                <a:spcPct val="0"/>
              </a:spcAft>
              <a:defRPr sz="1200">
                <a:solidFill>
                  <a:schemeClr val="tx1"/>
                </a:solidFill>
                <a:latin typeface="Myriad Pro" pitchFamily="34" charset="0"/>
                <a:ea typeface="宋体" pitchFamily="2" charset="-122"/>
              </a:defRPr>
            </a:lvl7pPr>
            <a:lvl8pPr marL="3429000" indent="-228600" eaLnBrk="0" fontAlgn="base" hangingPunct="0">
              <a:spcBef>
                <a:spcPct val="30000"/>
              </a:spcBef>
              <a:spcAft>
                <a:spcPct val="0"/>
              </a:spcAft>
              <a:defRPr sz="1200">
                <a:solidFill>
                  <a:schemeClr val="tx1"/>
                </a:solidFill>
                <a:latin typeface="Myriad Pro" pitchFamily="34" charset="0"/>
                <a:ea typeface="宋体" pitchFamily="2" charset="-122"/>
              </a:defRPr>
            </a:lvl8pPr>
            <a:lvl9pPr marL="3886200" indent="-228600" eaLnBrk="0" fontAlgn="base" hangingPunct="0">
              <a:spcBef>
                <a:spcPct val="30000"/>
              </a:spcBef>
              <a:spcAft>
                <a:spcPct val="0"/>
              </a:spcAft>
              <a:defRPr sz="1200">
                <a:solidFill>
                  <a:schemeClr val="tx1"/>
                </a:solidFill>
                <a:latin typeface="Myriad Pro" pitchFamily="34" charset="0"/>
                <a:ea typeface="宋体" pitchFamily="2" charset="-122"/>
              </a:defRPr>
            </a:lvl9pPr>
          </a:lstStyle>
          <a:p>
            <a:fld id="{EBEC3326-3196-46E8-AFC5-92D42188A570}" type="slidenum">
              <a:rPr lang="en-US" altLang="zh-CN" smtClean="0"/>
              <a:pPr/>
              <a:t>9</a:t>
            </a:fld>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7.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2017/5/15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2017/5/15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2017/5/15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Freeform 8"/>
          <p:cNvSpPr>
            <a:spLocks/>
          </p:cNvSpPr>
          <p:nvPr/>
        </p:nvSpPr>
        <p:spPr bwMode="auto">
          <a:xfrm>
            <a:off x="0" y="5567363"/>
            <a:ext cx="8796338" cy="935037"/>
          </a:xfrm>
          <a:custGeom>
            <a:avLst/>
            <a:gdLst>
              <a:gd name="T0" fmla="*/ 2147483647 w 875"/>
              <a:gd name="T1" fmla="*/ 2147483647 h 93"/>
              <a:gd name="T2" fmla="*/ 2147483647 w 875"/>
              <a:gd name="T3" fmla="*/ 2147483647 h 93"/>
              <a:gd name="T4" fmla="*/ 2147483647 w 875"/>
              <a:gd name="T5" fmla="*/ 0 h 93"/>
              <a:gd name="T6" fmla="*/ 0 w 875"/>
              <a:gd name="T7" fmla="*/ 0 h 93"/>
              <a:gd name="T8" fmla="*/ 0 w 875"/>
              <a:gd name="T9" fmla="*/ 2147483647 h 93"/>
              <a:gd name="T10" fmla="*/ 2147483647 w 875"/>
              <a:gd name="T11" fmla="*/ 2147483647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5" h="93">
                <a:moveTo>
                  <a:pt x="875" y="93"/>
                </a:moveTo>
                <a:lnTo>
                  <a:pt x="875" y="17"/>
                </a:lnTo>
                <a:cubicBezTo>
                  <a:pt x="875" y="8"/>
                  <a:pt x="865" y="0"/>
                  <a:pt x="854" y="0"/>
                </a:cubicBezTo>
                <a:lnTo>
                  <a:pt x="0" y="0"/>
                </a:lnTo>
                <a:lnTo>
                  <a:pt x="0" y="93"/>
                </a:lnTo>
                <a:lnTo>
                  <a:pt x="875" y="93"/>
                </a:lnTo>
                <a:close/>
              </a:path>
            </a:pathLst>
          </a:custGeom>
          <a:solidFill>
            <a:srgbClr val="FFFFFF"/>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5" name="Freeform 12"/>
          <p:cNvSpPr>
            <a:spLocks/>
          </p:cNvSpPr>
          <p:nvPr/>
        </p:nvSpPr>
        <p:spPr bwMode="auto">
          <a:xfrm>
            <a:off x="0" y="5589588"/>
            <a:ext cx="1722438" cy="912812"/>
          </a:xfrm>
          <a:custGeom>
            <a:avLst/>
            <a:gdLst>
              <a:gd name="T0" fmla="*/ 2147483647 w 100"/>
              <a:gd name="T1" fmla="*/ 2147483647 h 53"/>
              <a:gd name="T2" fmla="*/ 2147483647 w 100"/>
              <a:gd name="T3" fmla="*/ 2147483647 h 53"/>
              <a:gd name="T4" fmla="*/ 2147483647 w 100"/>
              <a:gd name="T5" fmla="*/ 0 h 53"/>
              <a:gd name="T6" fmla="*/ 0 w 100"/>
              <a:gd name="T7" fmla="*/ 0 h 53"/>
              <a:gd name="T8" fmla="*/ 0 w 100"/>
              <a:gd name="T9" fmla="*/ 2147483647 h 53"/>
              <a:gd name="T10" fmla="*/ 2147483647 w 100"/>
              <a:gd name="T11" fmla="*/ 2147483647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 h="53">
                <a:moveTo>
                  <a:pt x="100" y="53"/>
                </a:moveTo>
                <a:lnTo>
                  <a:pt x="100" y="10"/>
                </a:lnTo>
                <a:cubicBezTo>
                  <a:pt x="100" y="5"/>
                  <a:pt x="97" y="0"/>
                  <a:pt x="90" y="0"/>
                </a:cubicBezTo>
                <a:lnTo>
                  <a:pt x="0" y="0"/>
                </a:lnTo>
                <a:lnTo>
                  <a:pt x="0" y="53"/>
                </a:lnTo>
                <a:lnTo>
                  <a:pt x="100" y="53"/>
                </a:lnTo>
                <a:close/>
              </a:path>
            </a:pathLst>
          </a:custGeom>
          <a:solidFill>
            <a:srgbClr val="FFFFFF"/>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grpSp>
        <p:nvGrpSpPr>
          <p:cNvPr id="6" name="Group 13"/>
          <p:cNvGrpSpPr>
            <a:grpSpLocks/>
          </p:cNvGrpSpPr>
          <p:nvPr/>
        </p:nvGrpSpPr>
        <p:grpSpPr bwMode="auto">
          <a:xfrm>
            <a:off x="334963" y="5824538"/>
            <a:ext cx="1008062" cy="455612"/>
            <a:chOff x="1691" y="1028"/>
            <a:chExt cx="2616" cy="1182"/>
          </a:xfrm>
        </p:grpSpPr>
        <p:sp>
          <p:nvSpPr>
            <p:cNvPr id="7" name="Freeform 14"/>
            <p:cNvSpPr>
              <a:spLocks/>
            </p:cNvSpPr>
            <p:nvPr/>
          </p:nvSpPr>
          <p:spPr bwMode="auto">
            <a:xfrm>
              <a:off x="2086" y="1053"/>
              <a:ext cx="1001" cy="1120"/>
            </a:xfrm>
            <a:custGeom>
              <a:avLst/>
              <a:gdLst>
                <a:gd name="T0" fmla="*/ 2147483647 w 167"/>
                <a:gd name="T1" fmla="*/ 2147483647 h 187"/>
                <a:gd name="T2" fmla="*/ 2147483647 w 167"/>
                <a:gd name="T3" fmla="*/ 0 h 187"/>
                <a:gd name="T4" fmla="*/ 2147483647 w 167"/>
                <a:gd name="T5" fmla="*/ 0 h 187"/>
                <a:gd name="T6" fmla="*/ 2147483647 w 167"/>
                <a:gd name="T7" fmla="*/ 2147483647 h 187"/>
                <a:gd name="T8" fmla="*/ 2147483647 w 167"/>
                <a:gd name="T9" fmla="*/ 2147483647 h 187"/>
                <a:gd name="T10" fmla="*/ 2147483647 w 167"/>
                <a:gd name="T11" fmla="*/ 0 h 187"/>
                <a:gd name="T12" fmla="*/ 0 w 167"/>
                <a:gd name="T13" fmla="*/ 0 h 187"/>
                <a:gd name="T14" fmla="*/ 0 w 167"/>
                <a:gd name="T15" fmla="*/ 2147483647 h 187"/>
                <a:gd name="T16" fmla="*/ 2147483647 w 167"/>
                <a:gd name="T17" fmla="*/ 2147483647 h 187"/>
                <a:gd name="T18" fmla="*/ 2147483647 w 167"/>
                <a:gd name="T19" fmla="*/ 2147483647 h 187"/>
                <a:gd name="T20" fmla="*/ 2147483647 w 167"/>
                <a:gd name="T21" fmla="*/ 2147483647 h 187"/>
                <a:gd name="T22" fmla="*/ 2147483647 w 167"/>
                <a:gd name="T23" fmla="*/ 2147483647 h 187"/>
                <a:gd name="T24" fmla="*/ 2147483647 w 167"/>
                <a:gd name="T25" fmla="*/ 2147483647 h 187"/>
                <a:gd name="T26" fmla="*/ 2147483647 w 167"/>
                <a:gd name="T27" fmla="*/ 2147483647 h 187"/>
                <a:gd name="T28" fmla="*/ 2147483647 w 167"/>
                <a:gd name="T29" fmla="*/ 2147483647 h 187"/>
                <a:gd name="T30" fmla="*/ 2147483647 w 167"/>
                <a:gd name="T31" fmla="*/ 2147483647 h 1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 h="187">
                  <a:moveTo>
                    <a:pt x="167" y="30"/>
                  </a:moveTo>
                  <a:lnTo>
                    <a:pt x="167" y="0"/>
                  </a:lnTo>
                  <a:lnTo>
                    <a:pt x="106" y="0"/>
                  </a:lnTo>
                  <a:lnTo>
                    <a:pt x="106" y="71"/>
                  </a:lnTo>
                  <a:lnTo>
                    <a:pt x="60" y="71"/>
                  </a:lnTo>
                  <a:lnTo>
                    <a:pt x="60" y="0"/>
                  </a:lnTo>
                  <a:lnTo>
                    <a:pt x="0" y="0"/>
                  </a:lnTo>
                  <a:lnTo>
                    <a:pt x="0" y="187"/>
                  </a:lnTo>
                  <a:lnTo>
                    <a:pt x="60" y="187"/>
                  </a:lnTo>
                  <a:lnTo>
                    <a:pt x="60" y="109"/>
                  </a:lnTo>
                  <a:lnTo>
                    <a:pt x="106" y="109"/>
                  </a:lnTo>
                  <a:lnTo>
                    <a:pt x="106" y="187"/>
                  </a:lnTo>
                  <a:lnTo>
                    <a:pt x="167" y="187"/>
                  </a:lnTo>
                  <a:lnTo>
                    <a:pt x="167" y="158"/>
                  </a:lnTo>
                  <a:cubicBezTo>
                    <a:pt x="152" y="141"/>
                    <a:pt x="144" y="119"/>
                    <a:pt x="144" y="94"/>
                  </a:cubicBezTo>
                  <a:cubicBezTo>
                    <a:pt x="144" y="70"/>
                    <a:pt x="152" y="48"/>
                    <a:pt x="167" y="30"/>
                  </a:cubicBezTo>
                  <a:close/>
                </a:path>
              </a:pathLst>
            </a:custGeom>
            <a:solidFill>
              <a:srgbClr val="DA5209"/>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8" name="Freeform 15"/>
            <p:cNvSpPr>
              <a:spLocks noEditPoints="1"/>
            </p:cNvSpPr>
            <p:nvPr/>
          </p:nvSpPr>
          <p:spPr bwMode="auto">
            <a:xfrm>
              <a:off x="3088" y="1028"/>
              <a:ext cx="1013" cy="1182"/>
            </a:xfrm>
            <a:custGeom>
              <a:avLst/>
              <a:gdLst>
                <a:gd name="T0" fmla="*/ 2147483647 w 169"/>
                <a:gd name="T1" fmla="*/ 2147483647 h 197"/>
                <a:gd name="T2" fmla="*/ 2147483647 w 169"/>
                <a:gd name="T3" fmla="*/ 2147483647 h 197"/>
                <a:gd name="T4" fmla="*/ 2147483647 w 169"/>
                <a:gd name="T5" fmla="*/ 2147483647 h 197"/>
                <a:gd name="T6" fmla="*/ 2147483647 w 169"/>
                <a:gd name="T7" fmla="*/ 2147483647 h 197"/>
                <a:gd name="T8" fmla="*/ 2147483647 w 169"/>
                <a:gd name="T9" fmla="*/ 2147483647 h 197"/>
                <a:gd name="T10" fmla="*/ 0 w 169"/>
                <a:gd name="T11" fmla="*/ 2147483647 h 197"/>
                <a:gd name="T12" fmla="*/ 0 w 169"/>
                <a:gd name="T13" fmla="*/ 2147483647 h 197"/>
                <a:gd name="T14" fmla="*/ 2147483647 w 169"/>
                <a:gd name="T15" fmla="*/ 2147483647 h 197"/>
                <a:gd name="T16" fmla="*/ 2147483647 w 169"/>
                <a:gd name="T17" fmla="*/ 2147483647 h 197"/>
                <a:gd name="T18" fmla="*/ 2147483647 w 169"/>
                <a:gd name="T19" fmla="*/ 2147483647 h 197"/>
                <a:gd name="T20" fmla="*/ 2147483647 w 169"/>
                <a:gd name="T21" fmla="*/ 2147483647 h 197"/>
                <a:gd name="T22" fmla="*/ 0 w 169"/>
                <a:gd name="T23" fmla="*/ 2147483647 h 197"/>
                <a:gd name="T24" fmla="*/ 0 w 169"/>
                <a:gd name="T25" fmla="*/ 2147483647 h 197"/>
                <a:gd name="T26" fmla="*/ 2147483647 w 169"/>
                <a:gd name="T27" fmla="*/ 0 h 197"/>
                <a:gd name="T28" fmla="*/ 2147483647 w 169"/>
                <a:gd name="T29" fmla="*/ 2147483647 h 197"/>
                <a:gd name="T30" fmla="*/ 2147483647 w 169"/>
                <a:gd name="T31" fmla="*/ 2147483647 h 197"/>
                <a:gd name="T32" fmla="*/ 2147483647 w 169"/>
                <a:gd name="T33" fmla="*/ 2147483647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9" h="197">
                  <a:moveTo>
                    <a:pt x="169" y="89"/>
                  </a:moveTo>
                  <a:lnTo>
                    <a:pt x="66" y="89"/>
                  </a:lnTo>
                  <a:lnTo>
                    <a:pt x="66" y="108"/>
                  </a:lnTo>
                  <a:lnTo>
                    <a:pt x="146" y="108"/>
                  </a:lnTo>
                  <a:cubicBezTo>
                    <a:pt x="144" y="143"/>
                    <a:pt x="116" y="177"/>
                    <a:pt x="74" y="177"/>
                  </a:cubicBezTo>
                  <a:cubicBezTo>
                    <a:pt x="32" y="177"/>
                    <a:pt x="1" y="143"/>
                    <a:pt x="0" y="100"/>
                  </a:cubicBezTo>
                  <a:lnTo>
                    <a:pt x="0" y="162"/>
                  </a:lnTo>
                  <a:cubicBezTo>
                    <a:pt x="17" y="183"/>
                    <a:pt x="43" y="197"/>
                    <a:pt x="74" y="197"/>
                  </a:cubicBezTo>
                  <a:cubicBezTo>
                    <a:pt x="128" y="197"/>
                    <a:pt x="169" y="152"/>
                    <a:pt x="169" y="98"/>
                  </a:cubicBezTo>
                  <a:cubicBezTo>
                    <a:pt x="169" y="95"/>
                    <a:pt x="169" y="91"/>
                    <a:pt x="169" y="89"/>
                  </a:cubicBezTo>
                  <a:moveTo>
                    <a:pt x="74" y="20"/>
                  </a:moveTo>
                  <a:cubicBezTo>
                    <a:pt x="32" y="20"/>
                    <a:pt x="1" y="54"/>
                    <a:pt x="0" y="96"/>
                  </a:cubicBezTo>
                  <a:lnTo>
                    <a:pt x="0" y="34"/>
                  </a:lnTo>
                  <a:cubicBezTo>
                    <a:pt x="17" y="13"/>
                    <a:pt x="43" y="0"/>
                    <a:pt x="74" y="0"/>
                  </a:cubicBezTo>
                  <a:cubicBezTo>
                    <a:pt x="102" y="0"/>
                    <a:pt x="126" y="11"/>
                    <a:pt x="144" y="30"/>
                  </a:cubicBezTo>
                  <a:cubicBezTo>
                    <a:pt x="141" y="33"/>
                    <a:pt x="132" y="41"/>
                    <a:pt x="128" y="44"/>
                  </a:cubicBezTo>
                  <a:cubicBezTo>
                    <a:pt x="114" y="29"/>
                    <a:pt x="96" y="20"/>
                    <a:pt x="74" y="20"/>
                  </a:cubicBezTo>
                  <a:close/>
                </a:path>
              </a:pathLst>
            </a:custGeom>
            <a:solidFill>
              <a:srgbClr val="E17900"/>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9" name="Freeform 16"/>
            <p:cNvSpPr>
              <a:spLocks/>
            </p:cNvSpPr>
            <p:nvPr/>
          </p:nvSpPr>
          <p:spPr bwMode="auto">
            <a:xfrm>
              <a:off x="2952" y="1234"/>
              <a:ext cx="136" cy="766"/>
            </a:xfrm>
            <a:custGeom>
              <a:avLst/>
              <a:gdLst>
                <a:gd name="T0" fmla="*/ 2147483647 w 23"/>
                <a:gd name="T1" fmla="*/ 2147483647 h 128"/>
                <a:gd name="T2" fmla="*/ 2147483647 w 23"/>
                <a:gd name="T3" fmla="*/ 2147483647 h 128"/>
                <a:gd name="T4" fmla="*/ 2147483647 w 23"/>
                <a:gd name="T5" fmla="*/ 0 h 128"/>
                <a:gd name="T6" fmla="*/ 0 w 23"/>
                <a:gd name="T7" fmla="*/ 2147483647 h 128"/>
                <a:gd name="T8" fmla="*/ 2147483647 w 23"/>
                <a:gd name="T9" fmla="*/ 2147483647 h 128"/>
                <a:gd name="T10" fmla="*/ 2147483647 w 23"/>
                <a:gd name="T11" fmla="*/ 2147483647 h 128"/>
                <a:gd name="T12" fmla="*/ 2147483647 w 23"/>
                <a:gd name="T13" fmla="*/ 2147483647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28">
                  <a:moveTo>
                    <a:pt x="23" y="64"/>
                  </a:moveTo>
                  <a:cubicBezTo>
                    <a:pt x="23" y="63"/>
                    <a:pt x="23" y="63"/>
                    <a:pt x="23" y="62"/>
                  </a:cubicBezTo>
                  <a:lnTo>
                    <a:pt x="23" y="0"/>
                  </a:lnTo>
                  <a:cubicBezTo>
                    <a:pt x="8" y="18"/>
                    <a:pt x="0" y="40"/>
                    <a:pt x="0" y="64"/>
                  </a:cubicBezTo>
                  <a:cubicBezTo>
                    <a:pt x="0" y="89"/>
                    <a:pt x="8" y="111"/>
                    <a:pt x="23" y="128"/>
                  </a:cubicBezTo>
                  <a:lnTo>
                    <a:pt x="23" y="66"/>
                  </a:lnTo>
                  <a:cubicBezTo>
                    <a:pt x="23" y="66"/>
                    <a:pt x="23" y="65"/>
                    <a:pt x="23" y="64"/>
                  </a:cubicBezTo>
                  <a:close/>
                </a:path>
              </a:pathLst>
            </a:custGeom>
            <a:solidFill>
              <a:srgbClr val="BF1E12"/>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10" name="Rectangle 17"/>
            <p:cNvSpPr>
              <a:spLocks noChangeArrowheads="1"/>
            </p:cNvSpPr>
            <p:nvPr/>
          </p:nvSpPr>
          <p:spPr bwMode="auto">
            <a:xfrm>
              <a:off x="1691" y="1053"/>
              <a:ext cx="358" cy="1120"/>
            </a:xfrm>
            <a:prstGeom prst="rect">
              <a:avLst/>
            </a:prstGeom>
            <a:solidFill>
              <a:srgbClr val="CF0B12"/>
            </a:solidFill>
            <a:ln>
              <a:noFill/>
            </a:ln>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zh-CN">
                <a:solidFill>
                  <a:srgbClr val="000012"/>
                </a:solidFill>
                <a:ea typeface="宋体" charset="-122"/>
                <a:cs typeface="Arial" charset="0"/>
              </a:endParaRPr>
            </a:p>
          </p:txBody>
        </p:sp>
        <p:sp>
          <p:nvSpPr>
            <p:cNvPr id="11" name="Freeform 18"/>
            <p:cNvSpPr>
              <a:spLocks noEditPoints="1"/>
            </p:cNvSpPr>
            <p:nvPr/>
          </p:nvSpPr>
          <p:spPr bwMode="auto">
            <a:xfrm>
              <a:off x="4134" y="1044"/>
              <a:ext cx="173" cy="181"/>
            </a:xfrm>
            <a:custGeom>
              <a:avLst/>
              <a:gdLst>
                <a:gd name="T0" fmla="*/ 2147483647 w 29"/>
                <a:gd name="T1" fmla="*/ 2147483647 h 30"/>
                <a:gd name="T2" fmla="*/ 2147483647 w 29"/>
                <a:gd name="T3" fmla="*/ 2147483647 h 30"/>
                <a:gd name="T4" fmla="*/ 2147483647 w 29"/>
                <a:gd name="T5" fmla="*/ 2147483647 h 30"/>
                <a:gd name="T6" fmla="*/ 2147483647 w 29"/>
                <a:gd name="T7" fmla="*/ 2147483647 h 30"/>
                <a:gd name="T8" fmla="*/ 2147483647 w 29"/>
                <a:gd name="T9" fmla="*/ 2147483647 h 30"/>
                <a:gd name="T10" fmla="*/ 2147483647 w 29"/>
                <a:gd name="T11" fmla="*/ 2147483647 h 30"/>
                <a:gd name="T12" fmla="*/ 2147483647 w 29"/>
                <a:gd name="T13" fmla="*/ 2147483647 h 30"/>
                <a:gd name="T14" fmla="*/ 2147483647 w 29"/>
                <a:gd name="T15" fmla="*/ 2147483647 h 30"/>
                <a:gd name="T16" fmla="*/ 2147483647 w 29"/>
                <a:gd name="T17" fmla="*/ 2147483647 h 30"/>
                <a:gd name="T18" fmla="*/ 2147483647 w 29"/>
                <a:gd name="T19" fmla="*/ 2147483647 h 30"/>
                <a:gd name="T20" fmla="*/ 2147483647 w 29"/>
                <a:gd name="T21" fmla="*/ 2147483647 h 30"/>
                <a:gd name="T22" fmla="*/ 2147483647 w 29"/>
                <a:gd name="T23" fmla="*/ 2147483647 h 30"/>
                <a:gd name="T24" fmla="*/ 2147483647 w 29"/>
                <a:gd name="T25" fmla="*/ 2147483647 h 30"/>
                <a:gd name="T26" fmla="*/ 2147483647 w 29"/>
                <a:gd name="T27" fmla="*/ 2147483647 h 30"/>
                <a:gd name="T28" fmla="*/ 2147483647 w 29"/>
                <a:gd name="T29" fmla="*/ 2147483647 h 30"/>
                <a:gd name="T30" fmla="*/ 2147483647 w 29"/>
                <a:gd name="T31" fmla="*/ 2147483647 h 30"/>
                <a:gd name="T32" fmla="*/ 2147483647 w 29"/>
                <a:gd name="T33" fmla="*/ 2147483647 h 30"/>
                <a:gd name="T34" fmla="*/ 2147483647 w 29"/>
                <a:gd name="T35" fmla="*/ 2147483647 h 30"/>
                <a:gd name="T36" fmla="*/ 2147483647 w 29"/>
                <a:gd name="T37" fmla="*/ 2147483647 h 30"/>
                <a:gd name="T38" fmla="*/ 2147483647 w 29"/>
                <a:gd name="T39" fmla="*/ 2147483647 h 30"/>
                <a:gd name="T40" fmla="*/ 2147483647 w 29"/>
                <a:gd name="T41" fmla="*/ 2147483647 h 30"/>
                <a:gd name="T42" fmla="*/ 2147483647 w 29"/>
                <a:gd name="T43" fmla="*/ 2147483647 h 30"/>
                <a:gd name="T44" fmla="*/ 2147483647 w 29"/>
                <a:gd name="T45" fmla="*/ 2147483647 h 30"/>
                <a:gd name="T46" fmla="*/ 2147483647 w 29"/>
                <a:gd name="T47" fmla="*/ 2147483647 h 30"/>
                <a:gd name="T48" fmla="*/ 2147483647 w 29"/>
                <a:gd name="T49" fmla="*/ 2147483647 h 30"/>
                <a:gd name="T50" fmla="*/ 2147483647 w 29"/>
                <a:gd name="T51" fmla="*/ 2147483647 h 30"/>
                <a:gd name="T52" fmla="*/ 2147483647 w 29"/>
                <a:gd name="T53" fmla="*/ 0 h 30"/>
                <a:gd name="T54" fmla="*/ 2147483647 w 29"/>
                <a:gd name="T55" fmla="*/ 2147483647 h 30"/>
                <a:gd name="T56" fmla="*/ 2147483647 w 29"/>
                <a:gd name="T57" fmla="*/ 2147483647 h 30"/>
                <a:gd name="T58" fmla="*/ 0 w 29"/>
                <a:gd name="T59" fmla="*/ 2147483647 h 30"/>
                <a:gd name="T60" fmla="*/ 2147483647 w 29"/>
                <a:gd name="T61" fmla="*/ 0 h 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 h="30">
                  <a:moveTo>
                    <a:pt x="12" y="15"/>
                  </a:moveTo>
                  <a:lnTo>
                    <a:pt x="14" y="15"/>
                  </a:lnTo>
                  <a:cubicBezTo>
                    <a:pt x="16" y="15"/>
                    <a:pt x="18" y="13"/>
                    <a:pt x="18" y="12"/>
                  </a:cubicBezTo>
                  <a:cubicBezTo>
                    <a:pt x="18" y="10"/>
                    <a:pt x="17" y="9"/>
                    <a:pt x="14" y="9"/>
                  </a:cubicBezTo>
                  <a:cubicBezTo>
                    <a:pt x="13" y="9"/>
                    <a:pt x="12" y="9"/>
                    <a:pt x="12" y="9"/>
                  </a:cubicBezTo>
                  <a:lnTo>
                    <a:pt x="12" y="15"/>
                  </a:lnTo>
                  <a:close/>
                  <a:moveTo>
                    <a:pt x="12" y="24"/>
                  </a:moveTo>
                  <a:lnTo>
                    <a:pt x="10" y="24"/>
                  </a:lnTo>
                  <a:lnTo>
                    <a:pt x="10" y="7"/>
                  </a:lnTo>
                  <a:cubicBezTo>
                    <a:pt x="11" y="7"/>
                    <a:pt x="12" y="7"/>
                    <a:pt x="14" y="7"/>
                  </a:cubicBezTo>
                  <a:cubicBezTo>
                    <a:pt x="16" y="7"/>
                    <a:pt x="18" y="7"/>
                    <a:pt x="19" y="8"/>
                  </a:cubicBezTo>
                  <a:cubicBezTo>
                    <a:pt x="20" y="9"/>
                    <a:pt x="21" y="10"/>
                    <a:pt x="21" y="11"/>
                  </a:cubicBezTo>
                  <a:cubicBezTo>
                    <a:pt x="21" y="13"/>
                    <a:pt x="19" y="15"/>
                    <a:pt x="18" y="15"/>
                  </a:cubicBezTo>
                  <a:lnTo>
                    <a:pt x="18" y="16"/>
                  </a:lnTo>
                  <a:cubicBezTo>
                    <a:pt x="19" y="16"/>
                    <a:pt x="20" y="17"/>
                    <a:pt x="20" y="20"/>
                  </a:cubicBezTo>
                  <a:cubicBezTo>
                    <a:pt x="21" y="22"/>
                    <a:pt x="21" y="23"/>
                    <a:pt x="21" y="24"/>
                  </a:cubicBezTo>
                  <a:lnTo>
                    <a:pt x="19" y="24"/>
                  </a:lnTo>
                  <a:cubicBezTo>
                    <a:pt x="18" y="23"/>
                    <a:pt x="18" y="21"/>
                    <a:pt x="18" y="19"/>
                  </a:cubicBezTo>
                  <a:cubicBezTo>
                    <a:pt x="17" y="17"/>
                    <a:pt x="16" y="16"/>
                    <a:pt x="14" y="16"/>
                  </a:cubicBezTo>
                  <a:lnTo>
                    <a:pt x="12" y="16"/>
                  </a:lnTo>
                  <a:lnTo>
                    <a:pt x="12" y="24"/>
                  </a:lnTo>
                  <a:close/>
                  <a:moveTo>
                    <a:pt x="15" y="3"/>
                  </a:moveTo>
                  <a:cubicBezTo>
                    <a:pt x="9" y="3"/>
                    <a:pt x="3" y="8"/>
                    <a:pt x="3" y="15"/>
                  </a:cubicBezTo>
                  <a:cubicBezTo>
                    <a:pt x="3" y="22"/>
                    <a:pt x="9" y="27"/>
                    <a:pt x="15" y="27"/>
                  </a:cubicBezTo>
                  <a:cubicBezTo>
                    <a:pt x="21" y="27"/>
                    <a:pt x="27" y="22"/>
                    <a:pt x="27" y="15"/>
                  </a:cubicBezTo>
                  <a:cubicBezTo>
                    <a:pt x="27" y="8"/>
                    <a:pt x="21" y="3"/>
                    <a:pt x="15" y="3"/>
                  </a:cubicBezTo>
                  <a:close/>
                  <a:moveTo>
                    <a:pt x="15" y="0"/>
                  </a:moveTo>
                  <a:cubicBezTo>
                    <a:pt x="23" y="0"/>
                    <a:pt x="29" y="7"/>
                    <a:pt x="29" y="15"/>
                  </a:cubicBezTo>
                  <a:cubicBezTo>
                    <a:pt x="29" y="23"/>
                    <a:pt x="23" y="30"/>
                    <a:pt x="15" y="30"/>
                  </a:cubicBezTo>
                  <a:cubicBezTo>
                    <a:pt x="7" y="30"/>
                    <a:pt x="0" y="23"/>
                    <a:pt x="0" y="15"/>
                  </a:cubicBezTo>
                  <a:cubicBezTo>
                    <a:pt x="0" y="7"/>
                    <a:pt x="7" y="0"/>
                    <a:pt x="15" y="0"/>
                  </a:cubicBezTo>
                  <a:close/>
                </a:path>
              </a:pathLst>
            </a:custGeom>
            <a:solidFill>
              <a:srgbClr val="CF0B12"/>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grpSp>
      <p:pic>
        <p:nvPicPr>
          <p:cNvPr id="12" name="Picture 19" descr="grey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0825" y="5797550"/>
            <a:ext cx="698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42" name="Rectangle 10"/>
          <p:cNvSpPr>
            <a:spLocks noGrp="1" noChangeArrowheads="1"/>
          </p:cNvSpPr>
          <p:nvPr>
            <p:ph type="ctrTitle"/>
          </p:nvPr>
        </p:nvSpPr>
        <p:spPr>
          <a:xfrm>
            <a:off x="539750" y="908050"/>
            <a:ext cx="7993063" cy="822325"/>
          </a:xfrm>
        </p:spPr>
        <p:txBody>
          <a:bodyPr/>
          <a:lstStyle>
            <a:lvl1pPr>
              <a:defRPr sz="2800" b="1"/>
            </a:lvl1pPr>
          </a:lstStyle>
          <a:p>
            <a:r>
              <a:rPr lang="en-US" smtClean="0"/>
              <a:t>Click to edit Master title style</a:t>
            </a:r>
            <a:endParaRPr lang="en-US"/>
          </a:p>
        </p:txBody>
      </p:sp>
      <p:sp>
        <p:nvSpPr>
          <p:cNvPr id="428043" name="Rectangle 11"/>
          <p:cNvSpPr>
            <a:spLocks noGrp="1" noChangeArrowheads="1"/>
          </p:cNvSpPr>
          <p:nvPr>
            <p:ph type="subTitle" idx="1"/>
          </p:nvPr>
        </p:nvSpPr>
        <p:spPr>
          <a:xfrm>
            <a:off x="538163" y="404813"/>
            <a:ext cx="7988300" cy="503237"/>
          </a:xfrm>
        </p:spPr>
        <p:txBody>
          <a:bodyPr/>
          <a:lstStyle>
            <a:lvl1pPr>
              <a:defRPr b="0">
                <a:solidFill>
                  <a:schemeClr val="tx2"/>
                </a:solidFill>
              </a:defRPr>
            </a:lvl1pPr>
          </a:lstStyle>
          <a:p>
            <a:r>
              <a:rPr lang="en-US" smtClean="0"/>
              <a:t>Click to edit Master subtitle style</a:t>
            </a:r>
            <a:endParaRPr lang="en-US"/>
          </a:p>
        </p:txBody>
      </p:sp>
    </p:spTree>
    <p:extLst>
      <p:ext uri="{BB962C8B-B14F-4D97-AF65-F5344CB8AC3E}">
        <p14:creationId xmlns:p14="http://schemas.microsoft.com/office/powerpoint/2010/main" val="336565435"/>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C475CF-ED80-4E11-9078-A03050D7DBA1}"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3507300158"/>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B5F10976-5F41-4EC7-94BE-50D3083EA920}"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2926537276"/>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9C194ADF-80DA-4D50-9E7C-F77D5AAC7035}"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3722178568"/>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9" name="Rectangle 9"/>
          <p:cNvSpPr>
            <a:spLocks noGrp="1" noChangeArrowheads="1"/>
          </p:cNvSpPr>
          <p:nvPr>
            <p:ph type="sldNum" sz="quarter" idx="12"/>
          </p:nvPr>
        </p:nvSpPr>
        <p:spPr/>
        <p:txBody>
          <a:bodyPr/>
          <a:lstStyle>
            <a:lvl1pPr>
              <a:defRPr/>
            </a:lvl1pPr>
          </a:lstStyle>
          <a:p>
            <a:pPr>
              <a:defRPr/>
            </a:pPr>
            <a:fld id="{FDDC0508-B60C-42D1-B3F7-A3058F1A630F}"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2297467112"/>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4"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5" name="Rectangle 8"/>
          <p:cNvSpPr>
            <a:spLocks noGrp="1" noChangeArrowheads="1"/>
          </p:cNvSpPr>
          <p:nvPr>
            <p:ph type="sldNum" sz="quarter" idx="12"/>
          </p:nvPr>
        </p:nvSpPr>
        <p:spPr/>
        <p:txBody>
          <a:bodyPr/>
          <a:lstStyle>
            <a:lvl1pPr>
              <a:defRPr/>
            </a:lvl1pPr>
          </a:lstStyle>
          <a:p>
            <a:pPr>
              <a:defRPr/>
            </a:pPr>
            <a:fld id="{B37AC208-8ED6-43C3-8D8D-204A931EB905}"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915458068"/>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3"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4" name="Rectangle 8"/>
          <p:cNvSpPr>
            <a:spLocks noGrp="1" noChangeArrowheads="1"/>
          </p:cNvSpPr>
          <p:nvPr>
            <p:ph type="sldNum" sz="quarter" idx="12"/>
          </p:nvPr>
        </p:nvSpPr>
        <p:spPr/>
        <p:txBody>
          <a:bodyPr/>
          <a:lstStyle>
            <a:lvl1pPr>
              <a:defRPr/>
            </a:lvl1pPr>
          </a:lstStyle>
          <a:p>
            <a:pPr>
              <a:defRPr/>
            </a:pPr>
            <a:fld id="{70C3E090-FDC0-4EE8-A44B-7FEAAB15AE41}"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2414722821"/>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178D2370-41EF-42FF-83EB-2623F57E502D}"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179026486"/>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2017/5/15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E72D891B-423A-495D-A5F2-3104925FF5E0}"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2890652292"/>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4714F7-F216-41F7-8805-CBFC6C7274CB}"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2742278972"/>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60350"/>
            <a:ext cx="2057400" cy="5865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60350"/>
            <a:ext cx="6019800" cy="5865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3276DED2-A31A-4658-9313-596BE3E0D75C}"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3527609624"/>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3">
            <a:extLst>
              <a:ext uri="{28A0092B-C50C-407E-A947-70E740481C1C}">
                <a14:useLocalDpi xmlns:a14="http://schemas.microsoft.com/office/drawing/2010/main" val="0"/>
              </a:ext>
            </a:extLst>
          </a:blip>
          <a:srcRect l="71220" t="11581" r="2342" b="64598"/>
          <a:stretch>
            <a:fillRect/>
          </a:stretch>
        </p:blipFill>
        <p:spPr bwMode="auto">
          <a:xfrm>
            <a:off x="6553200" y="796925"/>
            <a:ext cx="24352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a:xfrm>
            <a:off x="455613" y="6356350"/>
            <a:ext cx="2135187" cy="365125"/>
          </a:xfrm>
        </p:spPr>
        <p:txBody>
          <a:bodyPr lIns="80147" tIns="40074" rIns="80147" bIns="40074"/>
          <a:lstStyle>
            <a:lvl1pPr>
              <a:defRPr/>
            </a:lvl1pPr>
          </a:lstStyle>
          <a:p>
            <a:pPr>
              <a:defRPr/>
            </a:pPr>
            <a:endParaRPr lang="en-GB">
              <a:solidFill>
                <a:srgbClr val="000012"/>
              </a:solidFill>
            </a:endParaRPr>
          </a:p>
        </p:txBody>
      </p:sp>
      <p:sp>
        <p:nvSpPr>
          <p:cNvPr id="4" name="Footer Placeholder 3"/>
          <p:cNvSpPr>
            <a:spLocks noGrp="1"/>
          </p:cNvSpPr>
          <p:nvPr>
            <p:ph type="ftr" sz="quarter" idx="11"/>
          </p:nvPr>
        </p:nvSpPr>
        <p:spPr>
          <a:xfrm>
            <a:off x="3124200" y="6356350"/>
            <a:ext cx="2895600" cy="365125"/>
          </a:xfrm>
        </p:spPr>
        <p:txBody>
          <a:bodyPr lIns="80147" tIns="40074" rIns="80147" bIns="40074"/>
          <a:lstStyle>
            <a:lvl1pPr>
              <a:defRPr/>
            </a:lvl1pPr>
          </a:lstStyle>
          <a:p>
            <a:pPr>
              <a:defRPr/>
            </a:pPr>
            <a:endParaRPr lang="en-GB">
              <a:solidFill>
                <a:srgbClr val="000012"/>
              </a:solidFill>
            </a:endParaRPr>
          </a:p>
        </p:txBody>
      </p:sp>
      <p:sp>
        <p:nvSpPr>
          <p:cNvPr id="5" name="Slide Number Placeholder 4"/>
          <p:cNvSpPr>
            <a:spLocks noGrp="1"/>
          </p:cNvSpPr>
          <p:nvPr>
            <p:ph type="sldNum" sz="quarter" idx="12"/>
          </p:nvPr>
        </p:nvSpPr>
        <p:spPr>
          <a:xfrm>
            <a:off x="6553200" y="6356350"/>
            <a:ext cx="2135188" cy="365125"/>
          </a:xfrm>
        </p:spPr>
        <p:txBody>
          <a:bodyPr lIns="80147" tIns="40074" rIns="80147" bIns="40074"/>
          <a:lstStyle>
            <a:lvl1pPr>
              <a:defRPr/>
            </a:lvl1pPr>
          </a:lstStyle>
          <a:p>
            <a:pPr>
              <a:defRPr/>
            </a:pPr>
            <a:fld id="{59E0EFB2-FD51-4934-93AC-82631C18FA58}" type="slidenum">
              <a:rPr lang="en-GB">
                <a:solidFill>
                  <a:srgbClr val="912887"/>
                </a:solidFill>
              </a:rPr>
              <a:pPr>
                <a:defRPr/>
              </a:pPr>
              <a:t>‹#›</a:t>
            </a:fld>
            <a:endParaRPr lang="en-GB">
              <a:solidFill>
                <a:srgbClr val="912887"/>
              </a:solidFill>
            </a:endParaRPr>
          </a:p>
        </p:txBody>
      </p:sp>
    </p:spTree>
    <p:extLst>
      <p:ext uri="{BB962C8B-B14F-4D97-AF65-F5344CB8AC3E}">
        <p14:creationId xmlns:p14="http://schemas.microsoft.com/office/powerpoint/2010/main" val="3924586207"/>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Freeform 8"/>
          <p:cNvSpPr>
            <a:spLocks/>
          </p:cNvSpPr>
          <p:nvPr/>
        </p:nvSpPr>
        <p:spPr bwMode="auto">
          <a:xfrm>
            <a:off x="0" y="5567363"/>
            <a:ext cx="8796338" cy="935037"/>
          </a:xfrm>
          <a:custGeom>
            <a:avLst/>
            <a:gdLst>
              <a:gd name="T0" fmla="*/ 2147483647 w 875"/>
              <a:gd name="T1" fmla="*/ 2147483647 h 93"/>
              <a:gd name="T2" fmla="*/ 2147483647 w 875"/>
              <a:gd name="T3" fmla="*/ 2147483647 h 93"/>
              <a:gd name="T4" fmla="*/ 2147483647 w 875"/>
              <a:gd name="T5" fmla="*/ 0 h 93"/>
              <a:gd name="T6" fmla="*/ 0 w 875"/>
              <a:gd name="T7" fmla="*/ 0 h 93"/>
              <a:gd name="T8" fmla="*/ 0 w 875"/>
              <a:gd name="T9" fmla="*/ 2147483647 h 93"/>
              <a:gd name="T10" fmla="*/ 2147483647 w 875"/>
              <a:gd name="T11" fmla="*/ 2147483647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5" h="93">
                <a:moveTo>
                  <a:pt x="875" y="93"/>
                </a:moveTo>
                <a:lnTo>
                  <a:pt x="875" y="17"/>
                </a:lnTo>
                <a:cubicBezTo>
                  <a:pt x="875" y="8"/>
                  <a:pt x="865" y="0"/>
                  <a:pt x="854" y="0"/>
                </a:cubicBezTo>
                <a:lnTo>
                  <a:pt x="0" y="0"/>
                </a:lnTo>
                <a:lnTo>
                  <a:pt x="0" y="93"/>
                </a:lnTo>
                <a:lnTo>
                  <a:pt x="875" y="93"/>
                </a:lnTo>
                <a:close/>
              </a:path>
            </a:pathLst>
          </a:custGeom>
          <a:solidFill>
            <a:srgbClr val="FFFFFF"/>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5" name="Freeform 12"/>
          <p:cNvSpPr>
            <a:spLocks/>
          </p:cNvSpPr>
          <p:nvPr/>
        </p:nvSpPr>
        <p:spPr bwMode="auto">
          <a:xfrm>
            <a:off x="0" y="5589588"/>
            <a:ext cx="1722438" cy="912812"/>
          </a:xfrm>
          <a:custGeom>
            <a:avLst/>
            <a:gdLst>
              <a:gd name="T0" fmla="*/ 2147483647 w 100"/>
              <a:gd name="T1" fmla="*/ 2147483647 h 53"/>
              <a:gd name="T2" fmla="*/ 2147483647 w 100"/>
              <a:gd name="T3" fmla="*/ 2147483647 h 53"/>
              <a:gd name="T4" fmla="*/ 2147483647 w 100"/>
              <a:gd name="T5" fmla="*/ 0 h 53"/>
              <a:gd name="T6" fmla="*/ 0 w 100"/>
              <a:gd name="T7" fmla="*/ 0 h 53"/>
              <a:gd name="T8" fmla="*/ 0 w 100"/>
              <a:gd name="T9" fmla="*/ 2147483647 h 53"/>
              <a:gd name="T10" fmla="*/ 2147483647 w 100"/>
              <a:gd name="T11" fmla="*/ 2147483647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 h="53">
                <a:moveTo>
                  <a:pt x="100" y="53"/>
                </a:moveTo>
                <a:lnTo>
                  <a:pt x="100" y="10"/>
                </a:lnTo>
                <a:cubicBezTo>
                  <a:pt x="100" y="5"/>
                  <a:pt x="97" y="0"/>
                  <a:pt x="90" y="0"/>
                </a:cubicBezTo>
                <a:lnTo>
                  <a:pt x="0" y="0"/>
                </a:lnTo>
                <a:lnTo>
                  <a:pt x="0" y="53"/>
                </a:lnTo>
                <a:lnTo>
                  <a:pt x="100" y="53"/>
                </a:lnTo>
                <a:close/>
              </a:path>
            </a:pathLst>
          </a:custGeom>
          <a:solidFill>
            <a:srgbClr val="FFFFFF"/>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grpSp>
        <p:nvGrpSpPr>
          <p:cNvPr id="6" name="Group 13"/>
          <p:cNvGrpSpPr>
            <a:grpSpLocks/>
          </p:cNvGrpSpPr>
          <p:nvPr/>
        </p:nvGrpSpPr>
        <p:grpSpPr bwMode="auto">
          <a:xfrm>
            <a:off x="334963" y="5824538"/>
            <a:ext cx="1008062" cy="455612"/>
            <a:chOff x="1691" y="1028"/>
            <a:chExt cx="2616" cy="1182"/>
          </a:xfrm>
        </p:grpSpPr>
        <p:sp>
          <p:nvSpPr>
            <p:cNvPr id="7" name="Freeform 14"/>
            <p:cNvSpPr>
              <a:spLocks/>
            </p:cNvSpPr>
            <p:nvPr/>
          </p:nvSpPr>
          <p:spPr bwMode="auto">
            <a:xfrm>
              <a:off x="2086" y="1053"/>
              <a:ext cx="1001" cy="1120"/>
            </a:xfrm>
            <a:custGeom>
              <a:avLst/>
              <a:gdLst>
                <a:gd name="T0" fmla="*/ 2147483647 w 167"/>
                <a:gd name="T1" fmla="*/ 2147483647 h 187"/>
                <a:gd name="T2" fmla="*/ 2147483647 w 167"/>
                <a:gd name="T3" fmla="*/ 0 h 187"/>
                <a:gd name="T4" fmla="*/ 2147483647 w 167"/>
                <a:gd name="T5" fmla="*/ 0 h 187"/>
                <a:gd name="T6" fmla="*/ 2147483647 w 167"/>
                <a:gd name="T7" fmla="*/ 2147483647 h 187"/>
                <a:gd name="T8" fmla="*/ 2147483647 w 167"/>
                <a:gd name="T9" fmla="*/ 2147483647 h 187"/>
                <a:gd name="T10" fmla="*/ 2147483647 w 167"/>
                <a:gd name="T11" fmla="*/ 0 h 187"/>
                <a:gd name="T12" fmla="*/ 0 w 167"/>
                <a:gd name="T13" fmla="*/ 0 h 187"/>
                <a:gd name="T14" fmla="*/ 0 w 167"/>
                <a:gd name="T15" fmla="*/ 2147483647 h 187"/>
                <a:gd name="T16" fmla="*/ 2147483647 w 167"/>
                <a:gd name="T17" fmla="*/ 2147483647 h 187"/>
                <a:gd name="T18" fmla="*/ 2147483647 w 167"/>
                <a:gd name="T19" fmla="*/ 2147483647 h 187"/>
                <a:gd name="T20" fmla="*/ 2147483647 w 167"/>
                <a:gd name="T21" fmla="*/ 2147483647 h 187"/>
                <a:gd name="T22" fmla="*/ 2147483647 w 167"/>
                <a:gd name="T23" fmla="*/ 2147483647 h 187"/>
                <a:gd name="T24" fmla="*/ 2147483647 w 167"/>
                <a:gd name="T25" fmla="*/ 2147483647 h 187"/>
                <a:gd name="T26" fmla="*/ 2147483647 w 167"/>
                <a:gd name="T27" fmla="*/ 2147483647 h 187"/>
                <a:gd name="T28" fmla="*/ 2147483647 w 167"/>
                <a:gd name="T29" fmla="*/ 2147483647 h 187"/>
                <a:gd name="T30" fmla="*/ 2147483647 w 167"/>
                <a:gd name="T31" fmla="*/ 2147483647 h 1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 h="187">
                  <a:moveTo>
                    <a:pt x="167" y="30"/>
                  </a:moveTo>
                  <a:lnTo>
                    <a:pt x="167" y="0"/>
                  </a:lnTo>
                  <a:lnTo>
                    <a:pt x="106" y="0"/>
                  </a:lnTo>
                  <a:lnTo>
                    <a:pt x="106" y="71"/>
                  </a:lnTo>
                  <a:lnTo>
                    <a:pt x="60" y="71"/>
                  </a:lnTo>
                  <a:lnTo>
                    <a:pt x="60" y="0"/>
                  </a:lnTo>
                  <a:lnTo>
                    <a:pt x="0" y="0"/>
                  </a:lnTo>
                  <a:lnTo>
                    <a:pt x="0" y="187"/>
                  </a:lnTo>
                  <a:lnTo>
                    <a:pt x="60" y="187"/>
                  </a:lnTo>
                  <a:lnTo>
                    <a:pt x="60" y="109"/>
                  </a:lnTo>
                  <a:lnTo>
                    <a:pt x="106" y="109"/>
                  </a:lnTo>
                  <a:lnTo>
                    <a:pt x="106" y="187"/>
                  </a:lnTo>
                  <a:lnTo>
                    <a:pt x="167" y="187"/>
                  </a:lnTo>
                  <a:lnTo>
                    <a:pt x="167" y="158"/>
                  </a:lnTo>
                  <a:cubicBezTo>
                    <a:pt x="152" y="141"/>
                    <a:pt x="144" y="119"/>
                    <a:pt x="144" y="94"/>
                  </a:cubicBezTo>
                  <a:cubicBezTo>
                    <a:pt x="144" y="70"/>
                    <a:pt x="152" y="48"/>
                    <a:pt x="167" y="30"/>
                  </a:cubicBezTo>
                  <a:close/>
                </a:path>
              </a:pathLst>
            </a:custGeom>
            <a:solidFill>
              <a:srgbClr val="DA5209"/>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8" name="Freeform 15"/>
            <p:cNvSpPr>
              <a:spLocks noEditPoints="1"/>
            </p:cNvSpPr>
            <p:nvPr/>
          </p:nvSpPr>
          <p:spPr bwMode="auto">
            <a:xfrm>
              <a:off x="3088" y="1028"/>
              <a:ext cx="1013" cy="1182"/>
            </a:xfrm>
            <a:custGeom>
              <a:avLst/>
              <a:gdLst>
                <a:gd name="T0" fmla="*/ 2147483647 w 169"/>
                <a:gd name="T1" fmla="*/ 2147483647 h 197"/>
                <a:gd name="T2" fmla="*/ 2147483647 w 169"/>
                <a:gd name="T3" fmla="*/ 2147483647 h 197"/>
                <a:gd name="T4" fmla="*/ 2147483647 w 169"/>
                <a:gd name="T5" fmla="*/ 2147483647 h 197"/>
                <a:gd name="T6" fmla="*/ 2147483647 w 169"/>
                <a:gd name="T7" fmla="*/ 2147483647 h 197"/>
                <a:gd name="T8" fmla="*/ 2147483647 w 169"/>
                <a:gd name="T9" fmla="*/ 2147483647 h 197"/>
                <a:gd name="T10" fmla="*/ 0 w 169"/>
                <a:gd name="T11" fmla="*/ 2147483647 h 197"/>
                <a:gd name="T12" fmla="*/ 0 w 169"/>
                <a:gd name="T13" fmla="*/ 2147483647 h 197"/>
                <a:gd name="T14" fmla="*/ 2147483647 w 169"/>
                <a:gd name="T15" fmla="*/ 2147483647 h 197"/>
                <a:gd name="T16" fmla="*/ 2147483647 w 169"/>
                <a:gd name="T17" fmla="*/ 2147483647 h 197"/>
                <a:gd name="T18" fmla="*/ 2147483647 w 169"/>
                <a:gd name="T19" fmla="*/ 2147483647 h 197"/>
                <a:gd name="T20" fmla="*/ 2147483647 w 169"/>
                <a:gd name="T21" fmla="*/ 2147483647 h 197"/>
                <a:gd name="T22" fmla="*/ 0 w 169"/>
                <a:gd name="T23" fmla="*/ 2147483647 h 197"/>
                <a:gd name="T24" fmla="*/ 0 w 169"/>
                <a:gd name="T25" fmla="*/ 2147483647 h 197"/>
                <a:gd name="T26" fmla="*/ 2147483647 w 169"/>
                <a:gd name="T27" fmla="*/ 0 h 197"/>
                <a:gd name="T28" fmla="*/ 2147483647 w 169"/>
                <a:gd name="T29" fmla="*/ 2147483647 h 197"/>
                <a:gd name="T30" fmla="*/ 2147483647 w 169"/>
                <a:gd name="T31" fmla="*/ 2147483647 h 197"/>
                <a:gd name="T32" fmla="*/ 2147483647 w 169"/>
                <a:gd name="T33" fmla="*/ 2147483647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9" h="197">
                  <a:moveTo>
                    <a:pt x="169" y="89"/>
                  </a:moveTo>
                  <a:lnTo>
                    <a:pt x="66" y="89"/>
                  </a:lnTo>
                  <a:lnTo>
                    <a:pt x="66" y="108"/>
                  </a:lnTo>
                  <a:lnTo>
                    <a:pt x="146" y="108"/>
                  </a:lnTo>
                  <a:cubicBezTo>
                    <a:pt x="144" y="143"/>
                    <a:pt x="116" y="177"/>
                    <a:pt x="74" y="177"/>
                  </a:cubicBezTo>
                  <a:cubicBezTo>
                    <a:pt x="32" y="177"/>
                    <a:pt x="1" y="143"/>
                    <a:pt x="0" y="100"/>
                  </a:cubicBezTo>
                  <a:lnTo>
                    <a:pt x="0" y="162"/>
                  </a:lnTo>
                  <a:cubicBezTo>
                    <a:pt x="17" y="183"/>
                    <a:pt x="43" y="197"/>
                    <a:pt x="74" y="197"/>
                  </a:cubicBezTo>
                  <a:cubicBezTo>
                    <a:pt x="128" y="197"/>
                    <a:pt x="169" y="152"/>
                    <a:pt x="169" y="98"/>
                  </a:cubicBezTo>
                  <a:cubicBezTo>
                    <a:pt x="169" y="95"/>
                    <a:pt x="169" y="91"/>
                    <a:pt x="169" y="89"/>
                  </a:cubicBezTo>
                  <a:moveTo>
                    <a:pt x="74" y="20"/>
                  </a:moveTo>
                  <a:cubicBezTo>
                    <a:pt x="32" y="20"/>
                    <a:pt x="1" y="54"/>
                    <a:pt x="0" y="96"/>
                  </a:cubicBezTo>
                  <a:lnTo>
                    <a:pt x="0" y="34"/>
                  </a:lnTo>
                  <a:cubicBezTo>
                    <a:pt x="17" y="13"/>
                    <a:pt x="43" y="0"/>
                    <a:pt x="74" y="0"/>
                  </a:cubicBezTo>
                  <a:cubicBezTo>
                    <a:pt x="102" y="0"/>
                    <a:pt x="126" y="11"/>
                    <a:pt x="144" y="30"/>
                  </a:cubicBezTo>
                  <a:cubicBezTo>
                    <a:pt x="141" y="33"/>
                    <a:pt x="132" y="41"/>
                    <a:pt x="128" y="44"/>
                  </a:cubicBezTo>
                  <a:cubicBezTo>
                    <a:pt x="114" y="29"/>
                    <a:pt x="96" y="20"/>
                    <a:pt x="74" y="20"/>
                  </a:cubicBezTo>
                  <a:close/>
                </a:path>
              </a:pathLst>
            </a:custGeom>
            <a:solidFill>
              <a:srgbClr val="E17900"/>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9" name="Freeform 16"/>
            <p:cNvSpPr>
              <a:spLocks/>
            </p:cNvSpPr>
            <p:nvPr/>
          </p:nvSpPr>
          <p:spPr bwMode="auto">
            <a:xfrm>
              <a:off x="2952" y="1234"/>
              <a:ext cx="136" cy="766"/>
            </a:xfrm>
            <a:custGeom>
              <a:avLst/>
              <a:gdLst>
                <a:gd name="T0" fmla="*/ 2147483647 w 23"/>
                <a:gd name="T1" fmla="*/ 2147483647 h 128"/>
                <a:gd name="T2" fmla="*/ 2147483647 w 23"/>
                <a:gd name="T3" fmla="*/ 2147483647 h 128"/>
                <a:gd name="T4" fmla="*/ 2147483647 w 23"/>
                <a:gd name="T5" fmla="*/ 0 h 128"/>
                <a:gd name="T6" fmla="*/ 0 w 23"/>
                <a:gd name="T7" fmla="*/ 2147483647 h 128"/>
                <a:gd name="T8" fmla="*/ 2147483647 w 23"/>
                <a:gd name="T9" fmla="*/ 2147483647 h 128"/>
                <a:gd name="T10" fmla="*/ 2147483647 w 23"/>
                <a:gd name="T11" fmla="*/ 2147483647 h 128"/>
                <a:gd name="T12" fmla="*/ 2147483647 w 23"/>
                <a:gd name="T13" fmla="*/ 2147483647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28">
                  <a:moveTo>
                    <a:pt x="23" y="64"/>
                  </a:moveTo>
                  <a:cubicBezTo>
                    <a:pt x="23" y="63"/>
                    <a:pt x="23" y="63"/>
                    <a:pt x="23" y="62"/>
                  </a:cubicBezTo>
                  <a:lnTo>
                    <a:pt x="23" y="0"/>
                  </a:lnTo>
                  <a:cubicBezTo>
                    <a:pt x="8" y="18"/>
                    <a:pt x="0" y="40"/>
                    <a:pt x="0" y="64"/>
                  </a:cubicBezTo>
                  <a:cubicBezTo>
                    <a:pt x="0" y="89"/>
                    <a:pt x="8" y="111"/>
                    <a:pt x="23" y="128"/>
                  </a:cubicBezTo>
                  <a:lnTo>
                    <a:pt x="23" y="66"/>
                  </a:lnTo>
                  <a:cubicBezTo>
                    <a:pt x="23" y="66"/>
                    <a:pt x="23" y="65"/>
                    <a:pt x="23" y="64"/>
                  </a:cubicBezTo>
                  <a:close/>
                </a:path>
              </a:pathLst>
            </a:custGeom>
            <a:solidFill>
              <a:srgbClr val="BF1E12"/>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10" name="Rectangle 17"/>
            <p:cNvSpPr>
              <a:spLocks noChangeArrowheads="1"/>
            </p:cNvSpPr>
            <p:nvPr/>
          </p:nvSpPr>
          <p:spPr bwMode="auto">
            <a:xfrm>
              <a:off x="1691" y="1053"/>
              <a:ext cx="358" cy="1120"/>
            </a:xfrm>
            <a:prstGeom prst="rect">
              <a:avLst/>
            </a:prstGeom>
            <a:solidFill>
              <a:srgbClr val="CF0B12"/>
            </a:solidFill>
            <a:ln>
              <a:noFill/>
            </a:ln>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zh-CN">
                <a:solidFill>
                  <a:srgbClr val="000012"/>
                </a:solidFill>
                <a:ea typeface="宋体" charset="-122"/>
                <a:cs typeface="Arial" charset="0"/>
              </a:endParaRPr>
            </a:p>
          </p:txBody>
        </p:sp>
        <p:sp>
          <p:nvSpPr>
            <p:cNvPr id="11" name="Freeform 18"/>
            <p:cNvSpPr>
              <a:spLocks noEditPoints="1"/>
            </p:cNvSpPr>
            <p:nvPr/>
          </p:nvSpPr>
          <p:spPr bwMode="auto">
            <a:xfrm>
              <a:off x="4134" y="1044"/>
              <a:ext cx="173" cy="181"/>
            </a:xfrm>
            <a:custGeom>
              <a:avLst/>
              <a:gdLst>
                <a:gd name="T0" fmla="*/ 2147483647 w 29"/>
                <a:gd name="T1" fmla="*/ 2147483647 h 30"/>
                <a:gd name="T2" fmla="*/ 2147483647 w 29"/>
                <a:gd name="T3" fmla="*/ 2147483647 h 30"/>
                <a:gd name="T4" fmla="*/ 2147483647 w 29"/>
                <a:gd name="T5" fmla="*/ 2147483647 h 30"/>
                <a:gd name="T6" fmla="*/ 2147483647 w 29"/>
                <a:gd name="T7" fmla="*/ 2147483647 h 30"/>
                <a:gd name="T8" fmla="*/ 2147483647 w 29"/>
                <a:gd name="T9" fmla="*/ 2147483647 h 30"/>
                <a:gd name="T10" fmla="*/ 2147483647 w 29"/>
                <a:gd name="T11" fmla="*/ 2147483647 h 30"/>
                <a:gd name="T12" fmla="*/ 2147483647 w 29"/>
                <a:gd name="T13" fmla="*/ 2147483647 h 30"/>
                <a:gd name="T14" fmla="*/ 2147483647 w 29"/>
                <a:gd name="T15" fmla="*/ 2147483647 h 30"/>
                <a:gd name="T16" fmla="*/ 2147483647 w 29"/>
                <a:gd name="T17" fmla="*/ 2147483647 h 30"/>
                <a:gd name="T18" fmla="*/ 2147483647 w 29"/>
                <a:gd name="T19" fmla="*/ 2147483647 h 30"/>
                <a:gd name="T20" fmla="*/ 2147483647 w 29"/>
                <a:gd name="T21" fmla="*/ 2147483647 h 30"/>
                <a:gd name="T22" fmla="*/ 2147483647 w 29"/>
                <a:gd name="T23" fmla="*/ 2147483647 h 30"/>
                <a:gd name="T24" fmla="*/ 2147483647 w 29"/>
                <a:gd name="T25" fmla="*/ 2147483647 h 30"/>
                <a:gd name="T26" fmla="*/ 2147483647 w 29"/>
                <a:gd name="T27" fmla="*/ 2147483647 h 30"/>
                <a:gd name="T28" fmla="*/ 2147483647 w 29"/>
                <a:gd name="T29" fmla="*/ 2147483647 h 30"/>
                <a:gd name="T30" fmla="*/ 2147483647 w 29"/>
                <a:gd name="T31" fmla="*/ 2147483647 h 30"/>
                <a:gd name="T32" fmla="*/ 2147483647 w 29"/>
                <a:gd name="T33" fmla="*/ 2147483647 h 30"/>
                <a:gd name="T34" fmla="*/ 2147483647 w 29"/>
                <a:gd name="T35" fmla="*/ 2147483647 h 30"/>
                <a:gd name="T36" fmla="*/ 2147483647 w 29"/>
                <a:gd name="T37" fmla="*/ 2147483647 h 30"/>
                <a:gd name="T38" fmla="*/ 2147483647 w 29"/>
                <a:gd name="T39" fmla="*/ 2147483647 h 30"/>
                <a:gd name="T40" fmla="*/ 2147483647 w 29"/>
                <a:gd name="T41" fmla="*/ 2147483647 h 30"/>
                <a:gd name="T42" fmla="*/ 2147483647 w 29"/>
                <a:gd name="T43" fmla="*/ 2147483647 h 30"/>
                <a:gd name="T44" fmla="*/ 2147483647 w 29"/>
                <a:gd name="T45" fmla="*/ 2147483647 h 30"/>
                <a:gd name="T46" fmla="*/ 2147483647 w 29"/>
                <a:gd name="T47" fmla="*/ 2147483647 h 30"/>
                <a:gd name="T48" fmla="*/ 2147483647 w 29"/>
                <a:gd name="T49" fmla="*/ 2147483647 h 30"/>
                <a:gd name="T50" fmla="*/ 2147483647 w 29"/>
                <a:gd name="T51" fmla="*/ 2147483647 h 30"/>
                <a:gd name="T52" fmla="*/ 2147483647 w 29"/>
                <a:gd name="T53" fmla="*/ 0 h 30"/>
                <a:gd name="T54" fmla="*/ 2147483647 w 29"/>
                <a:gd name="T55" fmla="*/ 2147483647 h 30"/>
                <a:gd name="T56" fmla="*/ 2147483647 w 29"/>
                <a:gd name="T57" fmla="*/ 2147483647 h 30"/>
                <a:gd name="T58" fmla="*/ 0 w 29"/>
                <a:gd name="T59" fmla="*/ 2147483647 h 30"/>
                <a:gd name="T60" fmla="*/ 2147483647 w 29"/>
                <a:gd name="T61" fmla="*/ 0 h 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 h="30">
                  <a:moveTo>
                    <a:pt x="12" y="15"/>
                  </a:moveTo>
                  <a:lnTo>
                    <a:pt x="14" y="15"/>
                  </a:lnTo>
                  <a:cubicBezTo>
                    <a:pt x="16" y="15"/>
                    <a:pt x="18" y="13"/>
                    <a:pt x="18" y="12"/>
                  </a:cubicBezTo>
                  <a:cubicBezTo>
                    <a:pt x="18" y="10"/>
                    <a:pt x="17" y="9"/>
                    <a:pt x="14" y="9"/>
                  </a:cubicBezTo>
                  <a:cubicBezTo>
                    <a:pt x="13" y="9"/>
                    <a:pt x="12" y="9"/>
                    <a:pt x="12" y="9"/>
                  </a:cubicBezTo>
                  <a:lnTo>
                    <a:pt x="12" y="15"/>
                  </a:lnTo>
                  <a:close/>
                  <a:moveTo>
                    <a:pt x="12" y="24"/>
                  </a:moveTo>
                  <a:lnTo>
                    <a:pt x="10" y="24"/>
                  </a:lnTo>
                  <a:lnTo>
                    <a:pt x="10" y="7"/>
                  </a:lnTo>
                  <a:cubicBezTo>
                    <a:pt x="11" y="7"/>
                    <a:pt x="12" y="7"/>
                    <a:pt x="14" y="7"/>
                  </a:cubicBezTo>
                  <a:cubicBezTo>
                    <a:pt x="16" y="7"/>
                    <a:pt x="18" y="7"/>
                    <a:pt x="19" y="8"/>
                  </a:cubicBezTo>
                  <a:cubicBezTo>
                    <a:pt x="20" y="9"/>
                    <a:pt x="21" y="10"/>
                    <a:pt x="21" y="11"/>
                  </a:cubicBezTo>
                  <a:cubicBezTo>
                    <a:pt x="21" y="13"/>
                    <a:pt x="19" y="15"/>
                    <a:pt x="18" y="15"/>
                  </a:cubicBezTo>
                  <a:lnTo>
                    <a:pt x="18" y="16"/>
                  </a:lnTo>
                  <a:cubicBezTo>
                    <a:pt x="19" y="16"/>
                    <a:pt x="20" y="17"/>
                    <a:pt x="20" y="20"/>
                  </a:cubicBezTo>
                  <a:cubicBezTo>
                    <a:pt x="21" y="22"/>
                    <a:pt x="21" y="23"/>
                    <a:pt x="21" y="24"/>
                  </a:cubicBezTo>
                  <a:lnTo>
                    <a:pt x="19" y="24"/>
                  </a:lnTo>
                  <a:cubicBezTo>
                    <a:pt x="18" y="23"/>
                    <a:pt x="18" y="21"/>
                    <a:pt x="18" y="19"/>
                  </a:cubicBezTo>
                  <a:cubicBezTo>
                    <a:pt x="17" y="17"/>
                    <a:pt x="16" y="16"/>
                    <a:pt x="14" y="16"/>
                  </a:cubicBezTo>
                  <a:lnTo>
                    <a:pt x="12" y="16"/>
                  </a:lnTo>
                  <a:lnTo>
                    <a:pt x="12" y="24"/>
                  </a:lnTo>
                  <a:close/>
                  <a:moveTo>
                    <a:pt x="15" y="3"/>
                  </a:moveTo>
                  <a:cubicBezTo>
                    <a:pt x="9" y="3"/>
                    <a:pt x="3" y="8"/>
                    <a:pt x="3" y="15"/>
                  </a:cubicBezTo>
                  <a:cubicBezTo>
                    <a:pt x="3" y="22"/>
                    <a:pt x="9" y="27"/>
                    <a:pt x="15" y="27"/>
                  </a:cubicBezTo>
                  <a:cubicBezTo>
                    <a:pt x="21" y="27"/>
                    <a:pt x="27" y="22"/>
                    <a:pt x="27" y="15"/>
                  </a:cubicBezTo>
                  <a:cubicBezTo>
                    <a:pt x="27" y="8"/>
                    <a:pt x="21" y="3"/>
                    <a:pt x="15" y="3"/>
                  </a:cubicBezTo>
                  <a:close/>
                  <a:moveTo>
                    <a:pt x="15" y="0"/>
                  </a:moveTo>
                  <a:cubicBezTo>
                    <a:pt x="23" y="0"/>
                    <a:pt x="29" y="7"/>
                    <a:pt x="29" y="15"/>
                  </a:cubicBezTo>
                  <a:cubicBezTo>
                    <a:pt x="29" y="23"/>
                    <a:pt x="23" y="30"/>
                    <a:pt x="15" y="30"/>
                  </a:cubicBezTo>
                  <a:cubicBezTo>
                    <a:pt x="7" y="30"/>
                    <a:pt x="0" y="23"/>
                    <a:pt x="0" y="15"/>
                  </a:cubicBezTo>
                  <a:cubicBezTo>
                    <a:pt x="0" y="7"/>
                    <a:pt x="7" y="0"/>
                    <a:pt x="15" y="0"/>
                  </a:cubicBezTo>
                  <a:close/>
                </a:path>
              </a:pathLst>
            </a:custGeom>
            <a:solidFill>
              <a:srgbClr val="CF0B12"/>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grpSp>
      <p:pic>
        <p:nvPicPr>
          <p:cNvPr id="12" name="Picture 19" descr="grey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0825" y="5797550"/>
            <a:ext cx="698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42" name="Rectangle 10"/>
          <p:cNvSpPr>
            <a:spLocks noGrp="1" noChangeArrowheads="1"/>
          </p:cNvSpPr>
          <p:nvPr>
            <p:ph type="ctrTitle"/>
          </p:nvPr>
        </p:nvSpPr>
        <p:spPr>
          <a:xfrm>
            <a:off x="539750" y="908050"/>
            <a:ext cx="7993063" cy="822325"/>
          </a:xfrm>
        </p:spPr>
        <p:txBody>
          <a:bodyPr/>
          <a:lstStyle>
            <a:lvl1pPr>
              <a:defRPr sz="2800" b="1"/>
            </a:lvl1pPr>
          </a:lstStyle>
          <a:p>
            <a:r>
              <a:rPr lang="en-US" smtClean="0"/>
              <a:t>Click to edit Master title style</a:t>
            </a:r>
            <a:endParaRPr lang="en-US"/>
          </a:p>
        </p:txBody>
      </p:sp>
      <p:sp>
        <p:nvSpPr>
          <p:cNvPr id="428043" name="Rectangle 11"/>
          <p:cNvSpPr>
            <a:spLocks noGrp="1" noChangeArrowheads="1"/>
          </p:cNvSpPr>
          <p:nvPr>
            <p:ph type="subTitle" idx="1"/>
          </p:nvPr>
        </p:nvSpPr>
        <p:spPr>
          <a:xfrm>
            <a:off x="538163" y="404813"/>
            <a:ext cx="7988300" cy="503237"/>
          </a:xfrm>
        </p:spPr>
        <p:txBody>
          <a:bodyPr/>
          <a:lstStyle>
            <a:lvl1pPr>
              <a:defRPr b="0">
                <a:solidFill>
                  <a:schemeClr val="tx2"/>
                </a:solidFill>
              </a:defRPr>
            </a:lvl1pPr>
          </a:lstStyle>
          <a:p>
            <a:r>
              <a:rPr lang="en-US" smtClean="0"/>
              <a:t>Click to edit Master subtitle style</a:t>
            </a:r>
            <a:endParaRPr lang="en-US"/>
          </a:p>
        </p:txBody>
      </p:sp>
    </p:spTree>
    <p:extLst>
      <p:ext uri="{BB962C8B-B14F-4D97-AF65-F5344CB8AC3E}">
        <p14:creationId xmlns:p14="http://schemas.microsoft.com/office/powerpoint/2010/main" val="3210516720"/>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C475CF-ED80-4E11-9078-A03050D7DBA1}"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76089259"/>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B5F10976-5F41-4EC7-94BE-50D3083EA920}"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1217154249"/>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9C194ADF-80DA-4D50-9E7C-F77D5AAC7035}"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3043603977"/>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9" name="Rectangle 9"/>
          <p:cNvSpPr>
            <a:spLocks noGrp="1" noChangeArrowheads="1"/>
          </p:cNvSpPr>
          <p:nvPr>
            <p:ph type="sldNum" sz="quarter" idx="12"/>
          </p:nvPr>
        </p:nvSpPr>
        <p:spPr/>
        <p:txBody>
          <a:bodyPr/>
          <a:lstStyle>
            <a:lvl1pPr>
              <a:defRPr/>
            </a:lvl1pPr>
          </a:lstStyle>
          <a:p>
            <a:pPr>
              <a:defRPr/>
            </a:pPr>
            <a:fld id="{FDDC0508-B60C-42D1-B3F7-A3058F1A630F}"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1231150769"/>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4"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5" name="Rectangle 8"/>
          <p:cNvSpPr>
            <a:spLocks noGrp="1" noChangeArrowheads="1"/>
          </p:cNvSpPr>
          <p:nvPr>
            <p:ph type="sldNum" sz="quarter" idx="12"/>
          </p:nvPr>
        </p:nvSpPr>
        <p:spPr/>
        <p:txBody>
          <a:bodyPr/>
          <a:lstStyle>
            <a:lvl1pPr>
              <a:defRPr/>
            </a:lvl1pPr>
          </a:lstStyle>
          <a:p>
            <a:pPr>
              <a:defRPr/>
            </a:pPr>
            <a:fld id="{B37AC208-8ED6-43C3-8D8D-204A931EB905}"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1503127149"/>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2017/5/15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3"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4" name="Rectangle 8"/>
          <p:cNvSpPr>
            <a:spLocks noGrp="1" noChangeArrowheads="1"/>
          </p:cNvSpPr>
          <p:nvPr>
            <p:ph type="sldNum" sz="quarter" idx="12"/>
          </p:nvPr>
        </p:nvSpPr>
        <p:spPr/>
        <p:txBody>
          <a:bodyPr/>
          <a:lstStyle>
            <a:lvl1pPr>
              <a:defRPr/>
            </a:lvl1pPr>
          </a:lstStyle>
          <a:p>
            <a:pPr>
              <a:defRPr/>
            </a:pPr>
            <a:fld id="{70C3E090-FDC0-4EE8-A44B-7FEAAB15AE41}"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1044226686"/>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178D2370-41EF-42FF-83EB-2623F57E502D}"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823864226"/>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E72D891B-423A-495D-A5F2-3104925FF5E0}"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1598428773"/>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4714F7-F216-41F7-8805-CBFC6C7274CB}"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2175009364"/>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60350"/>
            <a:ext cx="2057400" cy="5865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60350"/>
            <a:ext cx="6019800" cy="5865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3276DED2-A31A-4658-9313-596BE3E0D75C}"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923820479"/>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3">
            <a:extLst>
              <a:ext uri="{28A0092B-C50C-407E-A947-70E740481C1C}">
                <a14:useLocalDpi xmlns:a14="http://schemas.microsoft.com/office/drawing/2010/main" val="0"/>
              </a:ext>
            </a:extLst>
          </a:blip>
          <a:srcRect l="71220" t="11581" r="2342" b="64598"/>
          <a:stretch>
            <a:fillRect/>
          </a:stretch>
        </p:blipFill>
        <p:spPr bwMode="auto">
          <a:xfrm>
            <a:off x="6553200" y="796925"/>
            <a:ext cx="24352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a:xfrm>
            <a:off x="455613" y="6356350"/>
            <a:ext cx="2135187" cy="365125"/>
          </a:xfrm>
        </p:spPr>
        <p:txBody>
          <a:bodyPr lIns="80147" tIns="40074" rIns="80147" bIns="40074"/>
          <a:lstStyle>
            <a:lvl1pPr>
              <a:defRPr/>
            </a:lvl1pPr>
          </a:lstStyle>
          <a:p>
            <a:pPr>
              <a:defRPr/>
            </a:pPr>
            <a:endParaRPr lang="en-GB">
              <a:solidFill>
                <a:srgbClr val="000012"/>
              </a:solidFill>
            </a:endParaRPr>
          </a:p>
        </p:txBody>
      </p:sp>
      <p:sp>
        <p:nvSpPr>
          <p:cNvPr id="4" name="Footer Placeholder 3"/>
          <p:cNvSpPr>
            <a:spLocks noGrp="1"/>
          </p:cNvSpPr>
          <p:nvPr>
            <p:ph type="ftr" sz="quarter" idx="11"/>
          </p:nvPr>
        </p:nvSpPr>
        <p:spPr>
          <a:xfrm>
            <a:off x="3124200" y="6356350"/>
            <a:ext cx="2895600" cy="365125"/>
          </a:xfrm>
        </p:spPr>
        <p:txBody>
          <a:bodyPr lIns="80147" tIns="40074" rIns="80147" bIns="40074"/>
          <a:lstStyle>
            <a:lvl1pPr>
              <a:defRPr/>
            </a:lvl1pPr>
          </a:lstStyle>
          <a:p>
            <a:pPr>
              <a:defRPr/>
            </a:pPr>
            <a:endParaRPr lang="en-GB">
              <a:solidFill>
                <a:srgbClr val="000012"/>
              </a:solidFill>
            </a:endParaRPr>
          </a:p>
        </p:txBody>
      </p:sp>
      <p:sp>
        <p:nvSpPr>
          <p:cNvPr id="5" name="Slide Number Placeholder 4"/>
          <p:cNvSpPr>
            <a:spLocks noGrp="1"/>
          </p:cNvSpPr>
          <p:nvPr>
            <p:ph type="sldNum" sz="quarter" idx="12"/>
          </p:nvPr>
        </p:nvSpPr>
        <p:spPr>
          <a:xfrm>
            <a:off x="6553200" y="6356350"/>
            <a:ext cx="2135188" cy="365125"/>
          </a:xfrm>
        </p:spPr>
        <p:txBody>
          <a:bodyPr lIns="80147" tIns="40074" rIns="80147" bIns="40074"/>
          <a:lstStyle>
            <a:lvl1pPr>
              <a:defRPr/>
            </a:lvl1pPr>
          </a:lstStyle>
          <a:p>
            <a:pPr>
              <a:defRPr/>
            </a:pPr>
            <a:fld id="{59E0EFB2-FD51-4934-93AC-82631C18FA58}" type="slidenum">
              <a:rPr lang="en-GB">
                <a:solidFill>
                  <a:srgbClr val="912887"/>
                </a:solidFill>
              </a:rPr>
              <a:pPr>
                <a:defRPr/>
              </a:pPr>
              <a:t>‹#›</a:t>
            </a:fld>
            <a:endParaRPr lang="en-GB">
              <a:solidFill>
                <a:srgbClr val="912887"/>
              </a:solidFill>
            </a:endParaRPr>
          </a:p>
        </p:txBody>
      </p:sp>
    </p:spTree>
    <p:extLst>
      <p:ext uri="{BB962C8B-B14F-4D97-AF65-F5344CB8AC3E}">
        <p14:creationId xmlns:p14="http://schemas.microsoft.com/office/powerpoint/2010/main" val="66618411"/>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Freeform 8"/>
          <p:cNvSpPr>
            <a:spLocks/>
          </p:cNvSpPr>
          <p:nvPr/>
        </p:nvSpPr>
        <p:spPr bwMode="auto">
          <a:xfrm>
            <a:off x="0" y="5567363"/>
            <a:ext cx="8796338" cy="935037"/>
          </a:xfrm>
          <a:custGeom>
            <a:avLst/>
            <a:gdLst>
              <a:gd name="T0" fmla="*/ 2147483647 w 875"/>
              <a:gd name="T1" fmla="*/ 2147483647 h 93"/>
              <a:gd name="T2" fmla="*/ 2147483647 w 875"/>
              <a:gd name="T3" fmla="*/ 2147483647 h 93"/>
              <a:gd name="T4" fmla="*/ 2147483647 w 875"/>
              <a:gd name="T5" fmla="*/ 0 h 93"/>
              <a:gd name="T6" fmla="*/ 0 w 875"/>
              <a:gd name="T7" fmla="*/ 0 h 93"/>
              <a:gd name="T8" fmla="*/ 0 w 875"/>
              <a:gd name="T9" fmla="*/ 2147483647 h 93"/>
              <a:gd name="T10" fmla="*/ 2147483647 w 875"/>
              <a:gd name="T11" fmla="*/ 2147483647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5" h="93">
                <a:moveTo>
                  <a:pt x="875" y="93"/>
                </a:moveTo>
                <a:lnTo>
                  <a:pt x="875" y="17"/>
                </a:lnTo>
                <a:cubicBezTo>
                  <a:pt x="875" y="8"/>
                  <a:pt x="865" y="0"/>
                  <a:pt x="854" y="0"/>
                </a:cubicBezTo>
                <a:lnTo>
                  <a:pt x="0" y="0"/>
                </a:lnTo>
                <a:lnTo>
                  <a:pt x="0" y="93"/>
                </a:lnTo>
                <a:lnTo>
                  <a:pt x="875" y="93"/>
                </a:lnTo>
                <a:close/>
              </a:path>
            </a:pathLst>
          </a:custGeom>
          <a:solidFill>
            <a:srgbClr val="FFFFFF"/>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5" name="Freeform 12"/>
          <p:cNvSpPr>
            <a:spLocks/>
          </p:cNvSpPr>
          <p:nvPr/>
        </p:nvSpPr>
        <p:spPr bwMode="auto">
          <a:xfrm>
            <a:off x="0" y="5589588"/>
            <a:ext cx="1722438" cy="912812"/>
          </a:xfrm>
          <a:custGeom>
            <a:avLst/>
            <a:gdLst>
              <a:gd name="T0" fmla="*/ 2147483647 w 100"/>
              <a:gd name="T1" fmla="*/ 2147483647 h 53"/>
              <a:gd name="T2" fmla="*/ 2147483647 w 100"/>
              <a:gd name="T3" fmla="*/ 2147483647 h 53"/>
              <a:gd name="T4" fmla="*/ 2147483647 w 100"/>
              <a:gd name="T5" fmla="*/ 0 h 53"/>
              <a:gd name="T6" fmla="*/ 0 w 100"/>
              <a:gd name="T7" fmla="*/ 0 h 53"/>
              <a:gd name="T8" fmla="*/ 0 w 100"/>
              <a:gd name="T9" fmla="*/ 2147483647 h 53"/>
              <a:gd name="T10" fmla="*/ 2147483647 w 100"/>
              <a:gd name="T11" fmla="*/ 2147483647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 h="53">
                <a:moveTo>
                  <a:pt x="100" y="53"/>
                </a:moveTo>
                <a:lnTo>
                  <a:pt x="100" y="10"/>
                </a:lnTo>
                <a:cubicBezTo>
                  <a:pt x="100" y="5"/>
                  <a:pt x="97" y="0"/>
                  <a:pt x="90" y="0"/>
                </a:cubicBezTo>
                <a:lnTo>
                  <a:pt x="0" y="0"/>
                </a:lnTo>
                <a:lnTo>
                  <a:pt x="0" y="53"/>
                </a:lnTo>
                <a:lnTo>
                  <a:pt x="100" y="53"/>
                </a:lnTo>
                <a:close/>
              </a:path>
            </a:pathLst>
          </a:custGeom>
          <a:solidFill>
            <a:srgbClr val="FFFFFF"/>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grpSp>
        <p:nvGrpSpPr>
          <p:cNvPr id="6" name="Group 13"/>
          <p:cNvGrpSpPr>
            <a:grpSpLocks/>
          </p:cNvGrpSpPr>
          <p:nvPr/>
        </p:nvGrpSpPr>
        <p:grpSpPr bwMode="auto">
          <a:xfrm>
            <a:off x="334963" y="5824538"/>
            <a:ext cx="1008062" cy="455612"/>
            <a:chOff x="1691" y="1028"/>
            <a:chExt cx="2616" cy="1182"/>
          </a:xfrm>
        </p:grpSpPr>
        <p:sp>
          <p:nvSpPr>
            <p:cNvPr id="7" name="Freeform 14"/>
            <p:cNvSpPr>
              <a:spLocks/>
            </p:cNvSpPr>
            <p:nvPr/>
          </p:nvSpPr>
          <p:spPr bwMode="auto">
            <a:xfrm>
              <a:off x="2086" y="1053"/>
              <a:ext cx="1001" cy="1120"/>
            </a:xfrm>
            <a:custGeom>
              <a:avLst/>
              <a:gdLst>
                <a:gd name="T0" fmla="*/ 2147483647 w 167"/>
                <a:gd name="T1" fmla="*/ 2147483647 h 187"/>
                <a:gd name="T2" fmla="*/ 2147483647 w 167"/>
                <a:gd name="T3" fmla="*/ 0 h 187"/>
                <a:gd name="T4" fmla="*/ 2147483647 w 167"/>
                <a:gd name="T5" fmla="*/ 0 h 187"/>
                <a:gd name="T6" fmla="*/ 2147483647 w 167"/>
                <a:gd name="T7" fmla="*/ 2147483647 h 187"/>
                <a:gd name="T8" fmla="*/ 2147483647 w 167"/>
                <a:gd name="T9" fmla="*/ 2147483647 h 187"/>
                <a:gd name="T10" fmla="*/ 2147483647 w 167"/>
                <a:gd name="T11" fmla="*/ 0 h 187"/>
                <a:gd name="T12" fmla="*/ 0 w 167"/>
                <a:gd name="T13" fmla="*/ 0 h 187"/>
                <a:gd name="T14" fmla="*/ 0 w 167"/>
                <a:gd name="T15" fmla="*/ 2147483647 h 187"/>
                <a:gd name="T16" fmla="*/ 2147483647 w 167"/>
                <a:gd name="T17" fmla="*/ 2147483647 h 187"/>
                <a:gd name="T18" fmla="*/ 2147483647 w 167"/>
                <a:gd name="T19" fmla="*/ 2147483647 h 187"/>
                <a:gd name="T20" fmla="*/ 2147483647 w 167"/>
                <a:gd name="T21" fmla="*/ 2147483647 h 187"/>
                <a:gd name="T22" fmla="*/ 2147483647 w 167"/>
                <a:gd name="T23" fmla="*/ 2147483647 h 187"/>
                <a:gd name="T24" fmla="*/ 2147483647 w 167"/>
                <a:gd name="T25" fmla="*/ 2147483647 h 187"/>
                <a:gd name="T26" fmla="*/ 2147483647 w 167"/>
                <a:gd name="T27" fmla="*/ 2147483647 h 187"/>
                <a:gd name="T28" fmla="*/ 2147483647 w 167"/>
                <a:gd name="T29" fmla="*/ 2147483647 h 187"/>
                <a:gd name="T30" fmla="*/ 2147483647 w 167"/>
                <a:gd name="T31" fmla="*/ 2147483647 h 1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 h="187">
                  <a:moveTo>
                    <a:pt x="167" y="30"/>
                  </a:moveTo>
                  <a:lnTo>
                    <a:pt x="167" y="0"/>
                  </a:lnTo>
                  <a:lnTo>
                    <a:pt x="106" y="0"/>
                  </a:lnTo>
                  <a:lnTo>
                    <a:pt x="106" y="71"/>
                  </a:lnTo>
                  <a:lnTo>
                    <a:pt x="60" y="71"/>
                  </a:lnTo>
                  <a:lnTo>
                    <a:pt x="60" y="0"/>
                  </a:lnTo>
                  <a:lnTo>
                    <a:pt x="0" y="0"/>
                  </a:lnTo>
                  <a:lnTo>
                    <a:pt x="0" y="187"/>
                  </a:lnTo>
                  <a:lnTo>
                    <a:pt x="60" y="187"/>
                  </a:lnTo>
                  <a:lnTo>
                    <a:pt x="60" y="109"/>
                  </a:lnTo>
                  <a:lnTo>
                    <a:pt x="106" y="109"/>
                  </a:lnTo>
                  <a:lnTo>
                    <a:pt x="106" y="187"/>
                  </a:lnTo>
                  <a:lnTo>
                    <a:pt x="167" y="187"/>
                  </a:lnTo>
                  <a:lnTo>
                    <a:pt x="167" y="158"/>
                  </a:lnTo>
                  <a:cubicBezTo>
                    <a:pt x="152" y="141"/>
                    <a:pt x="144" y="119"/>
                    <a:pt x="144" y="94"/>
                  </a:cubicBezTo>
                  <a:cubicBezTo>
                    <a:pt x="144" y="70"/>
                    <a:pt x="152" y="48"/>
                    <a:pt x="167" y="30"/>
                  </a:cubicBezTo>
                  <a:close/>
                </a:path>
              </a:pathLst>
            </a:custGeom>
            <a:solidFill>
              <a:srgbClr val="DA5209"/>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8" name="Freeform 15"/>
            <p:cNvSpPr>
              <a:spLocks noEditPoints="1"/>
            </p:cNvSpPr>
            <p:nvPr/>
          </p:nvSpPr>
          <p:spPr bwMode="auto">
            <a:xfrm>
              <a:off x="3088" y="1028"/>
              <a:ext cx="1013" cy="1182"/>
            </a:xfrm>
            <a:custGeom>
              <a:avLst/>
              <a:gdLst>
                <a:gd name="T0" fmla="*/ 2147483647 w 169"/>
                <a:gd name="T1" fmla="*/ 2147483647 h 197"/>
                <a:gd name="T2" fmla="*/ 2147483647 w 169"/>
                <a:gd name="T3" fmla="*/ 2147483647 h 197"/>
                <a:gd name="T4" fmla="*/ 2147483647 w 169"/>
                <a:gd name="T5" fmla="*/ 2147483647 h 197"/>
                <a:gd name="T6" fmla="*/ 2147483647 w 169"/>
                <a:gd name="T7" fmla="*/ 2147483647 h 197"/>
                <a:gd name="T8" fmla="*/ 2147483647 w 169"/>
                <a:gd name="T9" fmla="*/ 2147483647 h 197"/>
                <a:gd name="T10" fmla="*/ 0 w 169"/>
                <a:gd name="T11" fmla="*/ 2147483647 h 197"/>
                <a:gd name="T12" fmla="*/ 0 w 169"/>
                <a:gd name="T13" fmla="*/ 2147483647 h 197"/>
                <a:gd name="T14" fmla="*/ 2147483647 w 169"/>
                <a:gd name="T15" fmla="*/ 2147483647 h 197"/>
                <a:gd name="T16" fmla="*/ 2147483647 w 169"/>
                <a:gd name="T17" fmla="*/ 2147483647 h 197"/>
                <a:gd name="T18" fmla="*/ 2147483647 w 169"/>
                <a:gd name="T19" fmla="*/ 2147483647 h 197"/>
                <a:gd name="T20" fmla="*/ 2147483647 w 169"/>
                <a:gd name="T21" fmla="*/ 2147483647 h 197"/>
                <a:gd name="T22" fmla="*/ 0 w 169"/>
                <a:gd name="T23" fmla="*/ 2147483647 h 197"/>
                <a:gd name="T24" fmla="*/ 0 w 169"/>
                <a:gd name="T25" fmla="*/ 2147483647 h 197"/>
                <a:gd name="T26" fmla="*/ 2147483647 w 169"/>
                <a:gd name="T27" fmla="*/ 0 h 197"/>
                <a:gd name="T28" fmla="*/ 2147483647 w 169"/>
                <a:gd name="T29" fmla="*/ 2147483647 h 197"/>
                <a:gd name="T30" fmla="*/ 2147483647 w 169"/>
                <a:gd name="T31" fmla="*/ 2147483647 h 197"/>
                <a:gd name="T32" fmla="*/ 2147483647 w 169"/>
                <a:gd name="T33" fmla="*/ 2147483647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9" h="197">
                  <a:moveTo>
                    <a:pt x="169" y="89"/>
                  </a:moveTo>
                  <a:lnTo>
                    <a:pt x="66" y="89"/>
                  </a:lnTo>
                  <a:lnTo>
                    <a:pt x="66" y="108"/>
                  </a:lnTo>
                  <a:lnTo>
                    <a:pt x="146" y="108"/>
                  </a:lnTo>
                  <a:cubicBezTo>
                    <a:pt x="144" y="143"/>
                    <a:pt x="116" y="177"/>
                    <a:pt x="74" y="177"/>
                  </a:cubicBezTo>
                  <a:cubicBezTo>
                    <a:pt x="32" y="177"/>
                    <a:pt x="1" y="143"/>
                    <a:pt x="0" y="100"/>
                  </a:cubicBezTo>
                  <a:lnTo>
                    <a:pt x="0" y="162"/>
                  </a:lnTo>
                  <a:cubicBezTo>
                    <a:pt x="17" y="183"/>
                    <a:pt x="43" y="197"/>
                    <a:pt x="74" y="197"/>
                  </a:cubicBezTo>
                  <a:cubicBezTo>
                    <a:pt x="128" y="197"/>
                    <a:pt x="169" y="152"/>
                    <a:pt x="169" y="98"/>
                  </a:cubicBezTo>
                  <a:cubicBezTo>
                    <a:pt x="169" y="95"/>
                    <a:pt x="169" y="91"/>
                    <a:pt x="169" y="89"/>
                  </a:cubicBezTo>
                  <a:moveTo>
                    <a:pt x="74" y="20"/>
                  </a:moveTo>
                  <a:cubicBezTo>
                    <a:pt x="32" y="20"/>
                    <a:pt x="1" y="54"/>
                    <a:pt x="0" y="96"/>
                  </a:cubicBezTo>
                  <a:lnTo>
                    <a:pt x="0" y="34"/>
                  </a:lnTo>
                  <a:cubicBezTo>
                    <a:pt x="17" y="13"/>
                    <a:pt x="43" y="0"/>
                    <a:pt x="74" y="0"/>
                  </a:cubicBezTo>
                  <a:cubicBezTo>
                    <a:pt x="102" y="0"/>
                    <a:pt x="126" y="11"/>
                    <a:pt x="144" y="30"/>
                  </a:cubicBezTo>
                  <a:cubicBezTo>
                    <a:pt x="141" y="33"/>
                    <a:pt x="132" y="41"/>
                    <a:pt x="128" y="44"/>
                  </a:cubicBezTo>
                  <a:cubicBezTo>
                    <a:pt x="114" y="29"/>
                    <a:pt x="96" y="20"/>
                    <a:pt x="74" y="20"/>
                  </a:cubicBezTo>
                  <a:close/>
                </a:path>
              </a:pathLst>
            </a:custGeom>
            <a:solidFill>
              <a:srgbClr val="E17900"/>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9" name="Freeform 16"/>
            <p:cNvSpPr>
              <a:spLocks/>
            </p:cNvSpPr>
            <p:nvPr/>
          </p:nvSpPr>
          <p:spPr bwMode="auto">
            <a:xfrm>
              <a:off x="2952" y="1234"/>
              <a:ext cx="136" cy="766"/>
            </a:xfrm>
            <a:custGeom>
              <a:avLst/>
              <a:gdLst>
                <a:gd name="T0" fmla="*/ 2147483647 w 23"/>
                <a:gd name="T1" fmla="*/ 2147483647 h 128"/>
                <a:gd name="T2" fmla="*/ 2147483647 w 23"/>
                <a:gd name="T3" fmla="*/ 2147483647 h 128"/>
                <a:gd name="T4" fmla="*/ 2147483647 w 23"/>
                <a:gd name="T5" fmla="*/ 0 h 128"/>
                <a:gd name="T6" fmla="*/ 0 w 23"/>
                <a:gd name="T7" fmla="*/ 2147483647 h 128"/>
                <a:gd name="T8" fmla="*/ 2147483647 w 23"/>
                <a:gd name="T9" fmla="*/ 2147483647 h 128"/>
                <a:gd name="T10" fmla="*/ 2147483647 w 23"/>
                <a:gd name="T11" fmla="*/ 2147483647 h 128"/>
                <a:gd name="T12" fmla="*/ 2147483647 w 23"/>
                <a:gd name="T13" fmla="*/ 2147483647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28">
                  <a:moveTo>
                    <a:pt x="23" y="64"/>
                  </a:moveTo>
                  <a:cubicBezTo>
                    <a:pt x="23" y="63"/>
                    <a:pt x="23" y="63"/>
                    <a:pt x="23" y="62"/>
                  </a:cubicBezTo>
                  <a:lnTo>
                    <a:pt x="23" y="0"/>
                  </a:lnTo>
                  <a:cubicBezTo>
                    <a:pt x="8" y="18"/>
                    <a:pt x="0" y="40"/>
                    <a:pt x="0" y="64"/>
                  </a:cubicBezTo>
                  <a:cubicBezTo>
                    <a:pt x="0" y="89"/>
                    <a:pt x="8" y="111"/>
                    <a:pt x="23" y="128"/>
                  </a:cubicBezTo>
                  <a:lnTo>
                    <a:pt x="23" y="66"/>
                  </a:lnTo>
                  <a:cubicBezTo>
                    <a:pt x="23" y="66"/>
                    <a:pt x="23" y="65"/>
                    <a:pt x="23" y="64"/>
                  </a:cubicBezTo>
                  <a:close/>
                </a:path>
              </a:pathLst>
            </a:custGeom>
            <a:solidFill>
              <a:srgbClr val="BF1E12"/>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10" name="Rectangle 17"/>
            <p:cNvSpPr>
              <a:spLocks noChangeArrowheads="1"/>
            </p:cNvSpPr>
            <p:nvPr/>
          </p:nvSpPr>
          <p:spPr bwMode="auto">
            <a:xfrm>
              <a:off x="1691" y="1053"/>
              <a:ext cx="358" cy="1120"/>
            </a:xfrm>
            <a:prstGeom prst="rect">
              <a:avLst/>
            </a:prstGeom>
            <a:solidFill>
              <a:srgbClr val="CF0B12"/>
            </a:solidFill>
            <a:ln>
              <a:noFill/>
            </a:ln>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zh-CN">
                <a:solidFill>
                  <a:srgbClr val="000012"/>
                </a:solidFill>
                <a:ea typeface="宋体" charset="-122"/>
                <a:cs typeface="Arial" charset="0"/>
              </a:endParaRPr>
            </a:p>
          </p:txBody>
        </p:sp>
        <p:sp>
          <p:nvSpPr>
            <p:cNvPr id="11" name="Freeform 18"/>
            <p:cNvSpPr>
              <a:spLocks noEditPoints="1"/>
            </p:cNvSpPr>
            <p:nvPr/>
          </p:nvSpPr>
          <p:spPr bwMode="auto">
            <a:xfrm>
              <a:off x="4134" y="1044"/>
              <a:ext cx="173" cy="181"/>
            </a:xfrm>
            <a:custGeom>
              <a:avLst/>
              <a:gdLst>
                <a:gd name="T0" fmla="*/ 2147483647 w 29"/>
                <a:gd name="T1" fmla="*/ 2147483647 h 30"/>
                <a:gd name="T2" fmla="*/ 2147483647 w 29"/>
                <a:gd name="T3" fmla="*/ 2147483647 h 30"/>
                <a:gd name="T4" fmla="*/ 2147483647 w 29"/>
                <a:gd name="T5" fmla="*/ 2147483647 h 30"/>
                <a:gd name="T6" fmla="*/ 2147483647 w 29"/>
                <a:gd name="T7" fmla="*/ 2147483647 h 30"/>
                <a:gd name="T8" fmla="*/ 2147483647 w 29"/>
                <a:gd name="T9" fmla="*/ 2147483647 h 30"/>
                <a:gd name="T10" fmla="*/ 2147483647 w 29"/>
                <a:gd name="T11" fmla="*/ 2147483647 h 30"/>
                <a:gd name="T12" fmla="*/ 2147483647 w 29"/>
                <a:gd name="T13" fmla="*/ 2147483647 h 30"/>
                <a:gd name="T14" fmla="*/ 2147483647 w 29"/>
                <a:gd name="T15" fmla="*/ 2147483647 h 30"/>
                <a:gd name="T16" fmla="*/ 2147483647 w 29"/>
                <a:gd name="T17" fmla="*/ 2147483647 h 30"/>
                <a:gd name="T18" fmla="*/ 2147483647 w 29"/>
                <a:gd name="T19" fmla="*/ 2147483647 h 30"/>
                <a:gd name="T20" fmla="*/ 2147483647 w 29"/>
                <a:gd name="T21" fmla="*/ 2147483647 h 30"/>
                <a:gd name="T22" fmla="*/ 2147483647 w 29"/>
                <a:gd name="T23" fmla="*/ 2147483647 h 30"/>
                <a:gd name="T24" fmla="*/ 2147483647 w 29"/>
                <a:gd name="T25" fmla="*/ 2147483647 h 30"/>
                <a:gd name="T26" fmla="*/ 2147483647 w 29"/>
                <a:gd name="T27" fmla="*/ 2147483647 h 30"/>
                <a:gd name="T28" fmla="*/ 2147483647 w 29"/>
                <a:gd name="T29" fmla="*/ 2147483647 h 30"/>
                <a:gd name="T30" fmla="*/ 2147483647 w 29"/>
                <a:gd name="T31" fmla="*/ 2147483647 h 30"/>
                <a:gd name="T32" fmla="*/ 2147483647 w 29"/>
                <a:gd name="T33" fmla="*/ 2147483647 h 30"/>
                <a:gd name="T34" fmla="*/ 2147483647 w 29"/>
                <a:gd name="T35" fmla="*/ 2147483647 h 30"/>
                <a:gd name="T36" fmla="*/ 2147483647 w 29"/>
                <a:gd name="T37" fmla="*/ 2147483647 h 30"/>
                <a:gd name="T38" fmla="*/ 2147483647 w 29"/>
                <a:gd name="T39" fmla="*/ 2147483647 h 30"/>
                <a:gd name="T40" fmla="*/ 2147483647 w 29"/>
                <a:gd name="T41" fmla="*/ 2147483647 h 30"/>
                <a:gd name="T42" fmla="*/ 2147483647 w 29"/>
                <a:gd name="T43" fmla="*/ 2147483647 h 30"/>
                <a:gd name="T44" fmla="*/ 2147483647 w 29"/>
                <a:gd name="T45" fmla="*/ 2147483647 h 30"/>
                <a:gd name="T46" fmla="*/ 2147483647 w 29"/>
                <a:gd name="T47" fmla="*/ 2147483647 h 30"/>
                <a:gd name="T48" fmla="*/ 2147483647 w 29"/>
                <a:gd name="T49" fmla="*/ 2147483647 h 30"/>
                <a:gd name="T50" fmla="*/ 2147483647 w 29"/>
                <a:gd name="T51" fmla="*/ 2147483647 h 30"/>
                <a:gd name="T52" fmla="*/ 2147483647 w 29"/>
                <a:gd name="T53" fmla="*/ 0 h 30"/>
                <a:gd name="T54" fmla="*/ 2147483647 w 29"/>
                <a:gd name="T55" fmla="*/ 2147483647 h 30"/>
                <a:gd name="T56" fmla="*/ 2147483647 w 29"/>
                <a:gd name="T57" fmla="*/ 2147483647 h 30"/>
                <a:gd name="T58" fmla="*/ 0 w 29"/>
                <a:gd name="T59" fmla="*/ 2147483647 h 30"/>
                <a:gd name="T60" fmla="*/ 2147483647 w 29"/>
                <a:gd name="T61" fmla="*/ 0 h 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 h="30">
                  <a:moveTo>
                    <a:pt x="12" y="15"/>
                  </a:moveTo>
                  <a:lnTo>
                    <a:pt x="14" y="15"/>
                  </a:lnTo>
                  <a:cubicBezTo>
                    <a:pt x="16" y="15"/>
                    <a:pt x="18" y="13"/>
                    <a:pt x="18" y="12"/>
                  </a:cubicBezTo>
                  <a:cubicBezTo>
                    <a:pt x="18" y="10"/>
                    <a:pt x="17" y="9"/>
                    <a:pt x="14" y="9"/>
                  </a:cubicBezTo>
                  <a:cubicBezTo>
                    <a:pt x="13" y="9"/>
                    <a:pt x="12" y="9"/>
                    <a:pt x="12" y="9"/>
                  </a:cubicBezTo>
                  <a:lnTo>
                    <a:pt x="12" y="15"/>
                  </a:lnTo>
                  <a:close/>
                  <a:moveTo>
                    <a:pt x="12" y="24"/>
                  </a:moveTo>
                  <a:lnTo>
                    <a:pt x="10" y="24"/>
                  </a:lnTo>
                  <a:lnTo>
                    <a:pt x="10" y="7"/>
                  </a:lnTo>
                  <a:cubicBezTo>
                    <a:pt x="11" y="7"/>
                    <a:pt x="12" y="7"/>
                    <a:pt x="14" y="7"/>
                  </a:cubicBezTo>
                  <a:cubicBezTo>
                    <a:pt x="16" y="7"/>
                    <a:pt x="18" y="7"/>
                    <a:pt x="19" y="8"/>
                  </a:cubicBezTo>
                  <a:cubicBezTo>
                    <a:pt x="20" y="9"/>
                    <a:pt x="21" y="10"/>
                    <a:pt x="21" y="11"/>
                  </a:cubicBezTo>
                  <a:cubicBezTo>
                    <a:pt x="21" y="13"/>
                    <a:pt x="19" y="15"/>
                    <a:pt x="18" y="15"/>
                  </a:cubicBezTo>
                  <a:lnTo>
                    <a:pt x="18" y="16"/>
                  </a:lnTo>
                  <a:cubicBezTo>
                    <a:pt x="19" y="16"/>
                    <a:pt x="20" y="17"/>
                    <a:pt x="20" y="20"/>
                  </a:cubicBezTo>
                  <a:cubicBezTo>
                    <a:pt x="21" y="22"/>
                    <a:pt x="21" y="23"/>
                    <a:pt x="21" y="24"/>
                  </a:cubicBezTo>
                  <a:lnTo>
                    <a:pt x="19" y="24"/>
                  </a:lnTo>
                  <a:cubicBezTo>
                    <a:pt x="18" y="23"/>
                    <a:pt x="18" y="21"/>
                    <a:pt x="18" y="19"/>
                  </a:cubicBezTo>
                  <a:cubicBezTo>
                    <a:pt x="17" y="17"/>
                    <a:pt x="16" y="16"/>
                    <a:pt x="14" y="16"/>
                  </a:cubicBezTo>
                  <a:lnTo>
                    <a:pt x="12" y="16"/>
                  </a:lnTo>
                  <a:lnTo>
                    <a:pt x="12" y="24"/>
                  </a:lnTo>
                  <a:close/>
                  <a:moveTo>
                    <a:pt x="15" y="3"/>
                  </a:moveTo>
                  <a:cubicBezTo>
                    <a:pt x="9" y="3"/>
                    <a:pt x="3" y="8"/>
                    <a:pt x="3" y="15"/>
                  </a:cubicBezTo>
                  <a:cubicBezTo>
                    <a:pt x="3" y="22"/>
                    <a:pt x="9" y="27"/>
                    <a:pt x="15" y="27"/>
                  </a:cubicBezTo>
                  <a:cubicBezTo>
                    <a:pt x="21" y="27"/>
                    <a:pt x="27" y="22"/>
                    <a:pt x="27" y="15"/>
                  </a:cubicBezTo>
                  <a:cubicBezTo>
                    <a:pt x="27" y="8"/>
                    <a:pt x="21" y="3"/>
                    <a:pt x="15" y="3"/>
                  </a:cubicBezTo>
                  <a:close/>
                  <a:moveTo>
                    <a:pt x="15" y="0"/>
                  </a:moveTo>
                  <a:cubicBezTo>
                    <a:pt x="23" y="0"/>
                    <a:pt x="29" y="7"/>
                    <a:pt x="29" y="15"/>
                  </a:cubicBezTo>
                  <a:cubicBezTo>
                    <a:pt x="29" y="23"/>
                    <a:pt x="23" y="30"/>
                    <a:pt x="15" y="30"/>
                  </a:cubicBezTo>
                  <a:cubicBezTo>
                    <a:pt x="7" y="30"/>
                    <a:pt x="0" y="23"/>
                    <a:pt x="0" y="15"/>
                  </a:cubicBezTo>
                  <a:cubicBezTo>
                    <a:pt x="0" y="7"/>
                    <a:pt x="7" y="0"/>
                    <a:pt x="15" y="0"/>
                  </a:cubicBezTo>
                  <a:close/>
                </a:path>
              </a:pathLst>
            </a:custGeom>
            <a:solidFill>
              <a:srgbClr val="CF0B12"/>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grpSp>
      <p:pic>
        <p:nvPicPr>
          <p:cNvPr id="12" name="Picture 19" descr="grey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0825" y="5797550"/>
            <a:ext cx="698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42" name="Rectangle 10"/>
          <p:cNvSpPr>
            <a:spLocks noGrp="1" noChangeArrowheads="1"/>
          </p:cNvSpPr>
          <p:nvPr>
            <p:ph type="ctrTitle"/>
          </p:nvPr>
        </p:nvSpPr>
        <p:spPr>
          <a:xfrm>
            <a:off x="539750" y="908050"/>
            <a:ext cx="7993063" cy="822325"/>
          </a:xfrm>
        </p:spPr>
        <p:txBody>
          <a:bodyPr/>
          <a:lstStyle>
            <a:lvl1pPr>
              <a:defRPr sz="2800" b="1"/>
            </a:lvl1pPr>
          </a:lstStyle>
          <a:p>
            <a:r>
              <a:rPr lang="en-US" smtClean="0"/>
              <a:t>Click to edit Master title style</a:t>
            </a:r>
            <a:endParaRPr lang="en-US"/>
          </a:p>
        </p:txBody>
      </p:sp>
      <p:sp>
        <p:nvSpPr>
          <p:cNvPr id="428043" name="Rectangle 11"/>
          <p:cNvSpPr>
            <a:spLocks noGrp="1" noChangeArrowheads="1"/>
          </p:cNvSpPr>
          <p:nvPr>
            <p:ph type="subTitle" idx="1"/>
          </p:nvPr>
        </p:nvSpPr>
        <p:spPr>
          <a:xfrm>
            <a:off x="538163" y="404813"/>
            <a:ext cx="7988300" cy="503237"/>
          </a:xfrm>
        </p:spPr>
        <p:txBody>
          <a:bodyPr/>
          <a:lstStyle>
            <a:lvl1pPr>
              <a:defRPr b="0">
                <a:solidFill>
                  <a:schemeClr val="tx2"/>
                </a:solidFill>
              </a:defRPr>
            </a:lvl1pPr>
          </a:lstStyle>
          <a:p>
            <a:r>
              <a:rPr lang="en-US" smtClean="0"/>
              <a:t>Click to edit Master subtitle style</a:t>
            </a:r>
            <a:endParaRPr lang="en-US"/>
          </a:p>
        </p:txBody>
      </p:sp>
    </p:spTree>
    <p:extLst>
      <p:ext uri="{BB962C8B-B14F-4D97-AF65-F5344CB8AC3E}">
        <p14:creationId xmlns:p14="http://schemas.microsoft.com/office/powerpoint/2010/main" val="2474357394"/>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C475CF-ED80-4E11-9078-A03050D7DBA1}"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4187564091"/>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B5F10976-5F41-4EC7-94BE-50D3083EA920}"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96169599"/>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9C194ADF-80DA-4D50-9E7C-F77D5AAC7035}"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3902968775"/>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2017/5/15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9" name="Rectangle 9"/>
          <p:cNvSpPr>
            <a:spLocks noGrp="1" noChangeArrowheads="1"/>
          </p:cNvSpPr>
          <p:nvPr>
            <p:ph type="sldNum" sz="quarter" idx="12"/>
          </p:nvPr>
        </p:nvSpPr>
        <p:spPr/>
        <p:txBody>
          <a:bodyPr/>
          <a:lstStyle>
            <a:lvl1pPr>
              <a:defRPr/>
            </a:lvl1pPr>
          </a:lstStyle>
          <a:p>
            <a:pPr>
              <a:defRPr/>
            </a:pPr>
            <a:fld id="{FDDC0508-B60C-42D1-B3F7-A3058F1A630F}"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4164461611"/>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4"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5" name="Rectangle 8"/>
          <p:cNvSpPr>
            <a:spLocks noGrp="1" noChangeArrowheads="1"/>
          </p:cNvSpPr>
          <p:nvPr>
            <p:ph type="sldNum" sz="quarter" idx="12"/>
          </p:nvPr>
        </p:nvSpPr>
        <p:spPr/>
        <p:txBody>
          <a:bodyPr/>
          <a:lstStyle>
            <a:lvl1pPr>
              <a:defRPr/>
            </a:lvl1pPr>
          </a:lstStyle>
          <a:p>
            <a:pPr>
              <a:defRPr/>
            </a:pPr>
            <a:fld id="{B37AC208-8ED6-43C3-8D8D-204A931EB905}"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2610510737"/>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3"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4" name="Rectangle 8"/>
          <p:cNvSpPr>
            <a:spLocks noGrp="1" noChangeArrowheads="1"/>
          </p:cNvSpPr>
          <p:nvPr>
            <p:ph type="sldNum" sz="quarter" idx="12"/>
          </p:nvPr>
        </p:nvSpPr>
        <p:spPr/>
        <p:txBody>
          <a:bodyPr/>
          <a:lstStyle>
            <a:lvl1pPr>
              <a:defRPr/>
            </a:lvl1pPr>
          </a:lstStyle>
          <a:p>
            <a:pPr>
              <a:defRPr/>
            </a:pPr>
            <a:fld id="{70C3E090-FDC0-4EE8-A44B-7FEAAB15AE41}"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432048305"/>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178D2370-41EF-42FF-83EB-2623F57E502D}"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555030080"/>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E72D891B-423A-495D-A5F2-3104925FF5E0}"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3126453431"/>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4714F7-F216-41F7-8805-CBFC6C7274CB}"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1232972125"/>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60350"/>
            <a:ext cx="2057400" cy="5865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60350"/>
            <a:ext cx="6019800" cy="5865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3276DED2-A31A-4658-9313-596BE3E0D75C}"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1266923282"/>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3">
            <a:extLst>
              <a:ext uri="{28A0092B-C50C-407E-A947-70E740481C1C}">
                <a14:useLocalDpi xmlns:a14="http://schemas.microsoft.com/office/drawing/2010/main" val="0"/>
              </a:ext>
            </a:extLst>
          </a:blip>
          <a:srcRect l="71220" t="11581" r="2342" b="64598"/>
          <a:stretch>
            <a:fillRect/>
          </a:stretch>
        </p:blipFill>
        <p:spPr bwMode="auto">
          <a:xfrm>
            <a:off x="6553200" y="796925"/>
            <a:ext cx="24352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a:xfrm>
            <a:off x="455613" y="6356350"/>
            <a:ext cx="2135187" cy="365125"/>
          </a:xfrm>
        </p:spPr>
        <p:txBody>
          <a:bodyPr lIns="80147" tIns="40074" rIns="80147" bIns="40074"/>
          <a:lstStyle>
            <a:lvl1pPr>
              <a:defRPr/>
            </a:lvl1pPr>
          </a:lstStyle>
          <a:p>
            <a:pPr>
              <a:defRPr/>
            </a:pPr>
            <a:endParaRPr lang="en-GB">
              <a:solidFill>
                <a:srgbClr val="000012"/>
              </a:solidFill>
            </a:endParaRPr>
          </a:p>
        </p:txBody>
      </p:sp>
      <p:sp>
        <p:nvSpPr>
          <p:cNvPr id="4" name="Footer Placeholder 3"/>
          <p:cNvSpPr>
            <a:spLocks noGrp="1"/>
          </p:cNvSpPr>
          <p:nvPr>
            <p:ph type="ftr" sz="quarter" idx="11"/>
          </p:nvPr>
        </p:nvSpPr>
        <p:spPr>
          <a:xfrm>
            <a:off x="3124200" y="6356350"/>
            <a:ext cx="2895600" cy="365125"/>
          </a:xfrm>
        </p:spPr>
        <p:txBody>
          <a:bodyPr lIns="80147" tIns="40074" rIns="80147" bIns="40074"/>
          <a:lstStyle>
            <a:lvl1pPr>
              <a:defRPr/>
            </a:lvl1pPr>
          </a:lstStyle>
          <a:p>
            <a:pPr>
              <a:defRPr/>
            </a:pPr>
            <a:endParaRPr lang="en-GB">
              <a:solidFill>
                <a:srgbClr val="000012"/>
              </a:solidFill>
            </a:endParaRPr>
          </a:p>
        </p:txBody>
      </p:sp>
      <p:sp>
        <p:nvSpPr>
          <p:cNvPr id="5" name="Slide Number Placeholder 4"/>
          <p:cNvSpPr>
            <a:spLocks noGrp="1"/>
          </p:cNvSpPr>
          <p:nvPr>
            <p:ph type="sldNum" sz="quarter" idx="12"/>
          </p:nvPr>
        </p:nvSpPr>
        <p:spPr>
          <a:xfrm>
            <a:off x="6553200" y="6356350"/>
            <a:ext cx="2135188" cy="365125"/>
          </a:xfrm>
        </p:spPr>
        <p:txBody>
          <a:bodyPr lIns="80147" tIns="40074" rIns="80147" bIns="40074"/>
          <a:lstStyle>
            <a:lvl1pPr>
              <a:defRPr/>
            </a:lvl1pPr>
          </a:lstStyle>
          <a:p>
            <a:pPr>
              <a:defRPr/>
            </a:pPr>
            <a:fld id="{59E0EFB2-FD51-4934-93AC-82631C18FA58}" type="slidenum">
              <a:rPr lang="en-GB">
                <a:solidFill>
                  <a:srgbClr val="912887"/>
                </a:solidFill>
              </a:rPr>
              <a:pPr>
                <a:defRPr/>
              </a:pPr>
              <a:t>‹#›</a:t>
            </a:fld>
            <a:endParaRPr lang="en-GB">
              <a:solidFill>
                <a:srgbClr val="912887"/>
              </a:solidFill>
            </a:endParaRPr>
          </a:p>
        </p:txBody>
      </p:sp>
    </p:spTree>
    <p:extLst>
      <p:ext uri="{BB962C8B-B14F-4D97-AF65-F5344CB8AC3E}">
        <p14:creationId xmlns:p14="http://schemas.microsoft.com/office/powerpoint/2010/main" val="1521771256"/>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Freeform 8"/>
          <p:cNvSpPr>
            <a:spLocks/>
          </p:cNvSpPr>
          <p:nvPr/>
        </p:nvSpPr>
        <p:spPr bwMode="auto">
          <a:xfrm>
            <a:off x="0" y="5567363"/>
            <a:ext cx="8796338" cy="935037"/>
          </a:xfrm>
          <a:custGeom>
            <a:avLst/>
            <a:gdLst>
              <a:gd name="T0" fmla="*/ 2147483647 w 875"/>
              <a:gd name="T1" fmla="*/ 2147483647 h 93"/>
              <a:gd name="T2" fmla="*/ 2147483647 w 875"/>
              <a:gd name="T3" fmla="*/ 2147483647 h 93"/>
              <a:gd name="T4" fmla="*/ 2147483647 w 875"/>
              <a:gd name="T5" fmla="*/ 0 h 93"/>
              <a:gd name="T6" fmla="*/ 0 w 875"/>
              <a:gd name="T7" fmla="*/ 0 h 93"/>
              <a:gd name="T8" fmla="*/ 0 w 875"/>
              <a:gd name="T9" fmla="*/ 2147483647 h 93"/>
              <a:gd name="T10" fmla="*/ 2147483647 w 875"/>
              <a:gd name="T11" fmla="*/ 2147483647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5" h="93">
                <a:moveTo>
                  <a:pt x="875" y="93"/>
                </a:moveTo>
                <a:lnTo>
                  <a:pt x="875" y="17"/>
                </a:lnTo>
                <a:cubicBezTo>
                  <a:pt x="875" y="8"/>
                  <a:pt x="865" y="0"/>
                  <a:pt x="854" y="0"/>
                </a:cubicBezTo>
                <a:lnTo>
                  <a:pt x="0" y="0"/>
                </a:lnTo>
                <a:lnTo>
                  <a:pt x="0" y="93"/>
                </a:lnTo>
                <a:lnTo>
                  <a:pt x="875" y="93"/>
                </a:lnTo>
                <a:close/>
              </a:path>
            </a:pathLst>
          </a:custGeom>
          <a:solidFill>
            <a:srgbClr val="FFFFFF"/>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5" name="Freeform 12"/>
          <p:cNvSpPr>
            <a:spLocks/>
          </p:cNvSpPr>
          <p:nvPr/>
        </p:nvSpPr>
        <p:spPr bwMode="auto">
          <a:xfrm>
            <a:off x="0" y="5589588"/>
            <a:ext cx="1722438" cy="912812"/>
          </a:xfrm>
          <a:custGeom>
            <a:avLst/>
            <a:gdLst>
              <a:gd name="T0" fmla="*/ 2147483647 w 100"/>
              <a:gd name="T1" fmla="*/ 2147483647 h 53"/>
              <a:gd name="T2" fmla="*/ 2147483647 w 100"/>
              <a:gd name="T3" fmla="*/ 2147483647 h 53"/>
              <a:gd name="T4" fmla="*/ 2147483647 w 100"/>
              <a:gd name="T5" fmla="*/ 0 h 53"/>
              <a:gd name="T6" fmla="*/ 0 w 100"/>
              <a:gd name="T7" fmla="*/ 0 h 53"/>
              <a:gd name="T8" fmla="*/ 0 w 100"/>
              <a:gd name="T9" fmla="*/ 2147483647 h 53"/>
              <a:gd name="T10" fmla="*/ 2147483647 w 100"/>
              <a:gd name="T11" fmla="*/ 2147483647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 h="53">
                <a:moveTo>
                  <a:pt x="100" y="53"/>
                </a:moveTo>
                <a:lnTo>
                  <a:pt x="100" y="10"/>
                </a:lnTo>
                <a:cubicBezTo>
                  <a:pt x="100" y="5"/>
                  <a:pt x="97" y="0"/>
                  <a:pt x="90" y="0"/>
                </a:cubicBezTo>
                <a:lnTo>
                  <a:pt x="0" y="0"/>
                </a:lnTo>
                <a:lnTo>
                  <a:pt x="0" y="53"/>
                </a:lnTo>
                <a:lnTo>
                  <a:pt x="100" y="53"/>
                </a:lnTo>
                <a:close/>
              </a:path>
            </a:pathLst>
          </a:custGeom>
          <a:solidFill>
            <a:srgbClr val="FFFFFF"/>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grpSp>
        <p:nvGrpSpPr>
          <p:cNvPr id="6" name="Group 13"/>
          <p:cNvGrpSpPr>
            <a:grpSpLocks/>
          </p:cNvGrpSpPr>
          <p:nvPr/>
        </p:nvGrpSpPr>
        <p:grpSpPr bwMode="auto">
          <a:xfrm>
            <a:off x="334963" y="5824538"/>
            <a:ext cx="1008062" cy="455612"/>
            <a:chOff x="1691" y="1028"/>
            <a:chExt cx="2616" cy="1182"/>
          </a:xfrm>
        </p:grpSpPr>
        <p:sp>
          <p:nvSpPr>
            <p:cNvPr id="7" name="Freeform 14"/>
            <p:cNvSpPr>
              <a:spLocks/>
            </p:cNvSpPr>
            <p:nvPr/>
          </p:nvSpPr>
          <p:spPr bwMode="auto">
            <a:xfrm>
              <a:off x="2086" y="1053"/>
              <a:ext cx="1001" cy="1120"/>
            </a:xfrm>
            <a:custGeom>
              <a:avLst/>
              <a:gdLst>
                <a:gd name="T0" fmla="*/ 2147483647 w 167"/>
                <a:gd name="T1" fmla="*/ 2147483647 h 187"/>
                <a:gd name="T2" fmla="*/ 2147483647 w 167"/>
                <a:gd name="T3" fmla="*/ 0 h 187"/>
                <a:gd name="T4" fmla="*/ 2147483647 w 167"/>
                <a:gd name="T5" fmla="*/ 0 h 187"/>
                <a:gd name="T6" fmla="*/ 2147483647 w 167"/>
                <a:gd name="T7" fmla="*/ 2147483647 h 187"/>
                <a:gd name="T8" fmla="*/ 2147483647 w 167"/>
                <a:gd name="T9" fmla="*/ 2147483647 h 187"/>
                <a:gd name="T10" fmla="*/ 2147483647 w 167"/>
                <a:gd name="T11" fmla="*/ 0 h 187"/>
                <a:gd name="T12" fmla="*/ 0 w 167"/>
                <a:gd name="T13" fmla="*/ 0 h 187"/>
                <a:gd name="T14" fmla="*/ 0 w 167"/>
                <a:gd name="T15" fmla="*/ 2147483647 h 187"/>
                <a:gd name="T16" fmla="*/ 2147483647 w 167"/>
                <a:gd name="T17" fmla="*/ 2147483647 h 187"/>
                <a:gd name="T18" fmla="*/ 2147483647 w 167"/>
                <a:gd name="T19" fmla="*/ 2147483647 h 187"/>
                <a:gd name="T20" fmla="*/ 2147483647 w 167"/>
                <a:gd name="T21" fmla="*/ 2147483647 h 187"/>
                <a:gd name="T22" fmla="*/ 2147483647 w 167"/>
                <a:gd name="T23" fmla="*/ 2147483647 h 187"/>
                <a:gd name="T24" fmla="*/ 2147483647 w 167"/>
                <a:gd name="T25" fmla="*/ 2147483647 h 187"/>
                <a:gd name="T26" fmla="*/ 2147483647 w 167"/>
                <a:gd name="T27" fmla="*/ 2147483647 h 187"/>
                <a:gd name="T28" fmla="*/ 2147483647 w 167"/>
                <a:gd name="T29" fmla="*/ 2147483647 h 187"/>
                <a:gd name="T30" fmla="*/ 2147483647 w 167"/>
                <a:gd name="T31" fmla="*/ 2147483647 h 1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 h="187">
                  <a:moveTo>
                    <a:pt x="167" y="30"/>
                  </a:moveTo>
                  <a:lnTo>
                    <a:pt x="167" y="0"/>
                  </a:lnTo>
                  <a:lnTo>
                    <a:pt x="106" y="0"/>
                  </a:lnTo>
                  <a:lnTo>
                    <a:pt x="106" y="71"/>
                  </a:lnTo>
                  <a:lnTo>
                    <a:pt x="60" y="71"/>
                  </a:lnTo>
                  <a:lnTo>
                    <a:pt x="60" y="0"/>
                  </a:lnTo>
                  <a:lnTo>
                    <a:pt x="0" y="0"/>
                  </a:lnTo>
                  <a:lnTo>
                    <a:pt x="0" y="187"/>
                  </a:lnTo>
                  <a:lnTo>
                    <a:pt x="60" y="187"/>
                  </a:lnTo>
                  <a:lnTo>
                    <a:pt x="60" y="109"/>
                  </a:lnTo>
                  <a:lnTo>
                    <a:pt x="106" y="109"/>
                  </a:lnTo>
                  <a:lnTo>
                    <a:pt x="106" y="187"/>
                  </a:lnTo>
                  <a:lnTo>
                    <a:pt x="167" y="187"/>
                  </a:lnTo>
                  <a:lnTo>
                    <a:pt x="167" y="158"/>
                  </a:lnTo>
                  <a:cubicBezTo>
                    <a:pt x="152" y="141"/>
                    <a:pt x="144" y="119"/>
                    <a:pt x="144" y="94"/>
                  </a:cubicBezTo>
                  <a:cubicBezTo>
                    <a:pt x="144" y="70"/>
                    <a:pt x="152" y="48"/>
                    <a:pt x="167" y="30"/>
                  </a:cubicBezTo>
                  <a:close/>
                </a:path>
              </a:pathLst>
            </a:custGeom>
            <a:solidFill>
              <a:srgbClr val="DA5209"/>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8" name="Freeform 15"/>
            <p:cNvSpPr>
              <a:spLocks noEditPoints="1"/>
            </p:cNvSpPr>
            <p:nvPr/>
          </p:nvSpPr>
          <p:spPr bwMode="auto">
            <a:xfrm>
              <a:off x="3088" y="1028"/>
              <a:ext cx="1013" cy="1182"/>
            </a:xfrm>
            <a:custGeom>
              <a:avLst/>
              <a:gdLst>
                <a:gd name="T0" fmla="*/ 2147483647 w 169"/>
                <a:gd name="T1" fmla="*/ 2147483647 h 197"/>
                <a:gd name="T2" fmla="*/ 2147483647 w 169"/>
                <a:gd name="T3" fmla="*/ 2147483647 h 197"/>
                <a:gd name="T4" fmla="*/ 2147483647 w 169"/>
                <a:gd name="T5" fmla="*/ 2147483647 h 197"/>
                <a:gd name="T6" fmla="*/ 2147483647 w 169"/>
                <a:gd name="T7" fmla="*/ 2147483647 h 197"/>
                <a:gd name="T8" fmla="*/ 2147483647 w 169"/>
                <a:gd name="T9" fmla="*/ 2147483647 h 197"/>
                <a:gd name="T10" fmla="*/ 0 w 169"/>
                <a:gd name="T11" fmla="*/ 2147483647 h 197"/>
                <a:gd name="T12" fmla="*/ 0 w 169"/>
                <a:gd name="T13" fmla="*/ 2147483647 h 197"/>
                <a:gd name="T14" fmla="*/ 2147483647 w 169"/>
                <a:gd name="T15" fmla="*/ 2147483647 h 197"/>
                <a:gd name="T16" fmla="*/ 2147483647 w 169"/>
                <a:gd name="T17" fmla="*/ 2147483647 h 197"/>
                <a:gd name="T18" fmla="*/ 2147483647 w 169"/>
                <a:gd name="T19" fmla="*/ 2147483647 h 197"/>
                <a:gd name="T20" fmla="*/ 2147483647 w 169"/>
                <a:gd name="T21" fmla="*/ 2147483647 h 197"/>
                <a:gd name="T22" fmla="*/ 0 w 169"/>
                <a:gd name="T23" fmla="*/ 2147483647 h 197"/>
                <a:gd name="T24" fmla="*/ 0 w 169"/>
                <a:gd name="T25" fmla="*/ 2147483647 h 197"/>
                <a:gd name="T26" fmla="*/ 2147483647 w 169"/>
                <a:gd name="T27" fmla="*/ 0 h 197"/>
                <a:gd name="T28" fmla="*/ 2147483647 w 169"/>
                <a:gd name="T29" fmla="*/ 2147483647 h 197"/>
                <a:gd name="T30" fmla="*/ 2147483647 w 169"/>
                <a:gd name="T31" fmla="*/ 2147483647 h 197"/>
                <a:gd name="T32" fmla="*/ 2147483647 w 169"/>
                <a:gd name="T33" fmla="*/ 2147483647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9" h="197">
                  <a:moveTo>
                    <a:pt x="169" y="89"/>
                  </a:moveTo>
                  <a:lnTo>
                    <a:pt x="66" y="89"/>
                  </a:lnTo>
                  <a:lnTo>
                    <a:pt x="66" y="108"/>
                  </a:lnTo>
                  <a:lnTo>
                    <a:pt x="146" y="108"/>
                  </a:lnTo>
                  <a:cubicBezTo>
                    <a:pt x="144" y="143"/>
                    <a:pt x="116" y="177"/>
                    <a:pt x="74" y="177"/>
                  </a:cubicBezTo>
                  <a:cubicBezTo>
                    <a:pt x="32" y="177"/>
                    <a:pt x="1" y="143"/>
                    <a:pt x="0" y="100"/>
                  </a:cubicBezTo>
                  <a:lnTo>
                    <a:pt x="0" y="162"/>
                  </a:lnTo>
                  <a:cubicBezTo>
                    <a:pt x="17" y="183"/>
                    <a:pt x="43" y="197"/>
                    <a:pt x="74" y="197"/>
                  </a:cubicBezTo>
                  <a:cubicBezTo>
                    <a:pt x="128" y="197"/>
                    <a:pt x="169" y="152"/>
                    <a:pt x="169" y="98"/>
                  </a:cubicBezTo>
                  <a:cubicBezTo>
                    <a:pt x="169" y="95"/>
                    <a:pt x="169" y="91"/>
                    <a:pt x="169" y="89"/>
                  </a:cubicBezTo>
                  <a:moveTo>
                    <a:pt x="74" y="20"/>
                  </a:moveTo>
                  <a:cubicBezTo>
                    <a:pt x="32" y="20"/>
                    <a:pt x="1" y="54"/>
                    <a:pt x="0" y="96"/>
                  </a:cubicBezTo>
                  <a:lnTo>
                    <a:pt x="0" y="34"/>
                  </a:lnTo>
                  <a:cubicBezTo>
                    <a:pt x="17" y="13"/>
                    <a:pt x="43" y="0"/>
                    <a:pt x="74" y="0"/>
                  </a:cubicBezTo>
                  <a:cubicBezTo>
                    <a:pt x="102" y="0"/>
                    <a:pt x="126" y="11"/>
                    <a:pt x="144" y="30"/>
                  </a:cubicBezTo>
                  <a:cubicBezTo>
                    <a:pt x="141" y="33"/>
                    <a:pt x="132" y="41"/>
                    <a:pt x="128" y="44"/>
                  </a:cubicBezTo>
                  <a:cubicBezTo>
                    <a:pt x="114" y="29"/>
                    <a:pt x="96" y="20"/>
                    <a:pt x="74" y="20"/>
                  </a:cubicBezTo>
                  <a:close/>
                </a:path>
              </a:pathLst>
            </a:custGeom>
            <a:solidFill>
              <a:srgbClr val="E17900"/>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9" name="Freeform 16"/>
            <p:cNvSpPr>
              <a:spLocks/>
            </p:cNvSpPr>
            <p:nvPr/>
          </p:nvSpPr>
          <p:spPr bwMode="auto">
            <a:xfrm>
              <a:off x="2952" y="1234"/>
              <a:ext cx="136" cy="766"/>
            </a:xfrm>
            <a:custGeom>
              <a:avLst/>
              <a:gdLst>
                <a:gd name="T0" fmla="*/ 2147483647 w 23"/>
                <a:gd name="T1" fmla="*/ 2147483647 h 128"/>
                <a:gd name="T2" fmla="*/ 2147483647 w 23"/>
                <a:gd name="T3" fmla="*/ 2147483647 h 128"/>
                <a:gd name="T4" fmla="*/ 2147483647 w 23"/>
                <a:gd name="T5" fmla="*/ 0 h 128"/>
                <a:gd name="T6" fmla="*/ 0 w 23"/>
                <a:gd name="T7" fmla="*/ 2147483647 h 128"/>
                <a:gd name="T8" fmla="*/ 2147483647 w 23"/>
                <a:gd name="T9" fmla="*/ 2147483647 h 128"/>
                <a:gd name="T10" fmla="*/ 2147483647 w 23"/>
                <a:gd name="T11" fmla="*/ 2147483647 h 128"/>
                <a:gd name="T12" fmla="*/ 2147483647 w 23"/>
                <a:gd name="T13" fmla="*/ 2147483647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28">
                  <a:moveTo>
                    <a:pt x="23" y="64"/>
                  </a:moveTo>
                  <a:cubicBezTo>
                    <a:pt x="23" y="63"/>
                    <a:pt x="23" y="63"/>
                    <a:pt x="23" y="62"/>
                  </a:cubicBezTo>
                  <a:lnTo>
                    <a:pt x="23" y="0"/>
                  </a:lnTo>
                  <a:cubicBezTo>
                    <a:pt x="8" y="18"/>
                    <a:pt x="0" y="40"/>
                    <a:pt x="0" y="64"/>
                  </a:cubicBezTo>
                  <a:cubicBezTo>
                    <a:pt x="0" y="89"/>
                    <a:pt x="8" y="111"/>
                    <a:pt x="23" y="128"/>
                  </a:cubicBezTo>
                  <a:lnTo>
                    <a:pt x="23" y="66"/>
                  </a:lnTo>
                  <a:cubicBezTo>
                    <a:pt x="23" y="66"/>
                    <a:pt x="23" y="65"/>
                    <a:pt x="23" y="64"/>
                  </a:cubicBezTo>
                  <a:close/>
                </a:path>
              </a:pathLst>
            </a:custGeom>
            <a:solidFill>
              <a:srgbClr val="BF1E12"/>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10" name="Rectangle 17"/>
            <p:cNvSpPr>
              <a:spLocks noChangeArrowheads="1"/>
            </p:cNvSpPr>
            <p:nvPr/>
          </p:nvSpPr>
          <p:spPr bwMode="auto">
            <a:xfrm>
              <a:off x="1691" y="1053"/>
              <a:ext cx="358" cy="1120"/>
            </a:xfrm>
            <a:prstGeom prst="rect">
              <a:avLst/>
            </a:prstGeom>
            <a:solidFill>
              <a:srgbClr val="CF0B12"/>
            </a:solidFill>
            <a:ln>
              <a:noFill/>
            </a:ln>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zh-CN">
                <a:solidFill>
                  <a:srgbClr val="000012"/>
                </a:solidFill>
                <a:ea typeface="宋体" charset="-122"/>
                <a:cs typeface="Arial" charset="0"/>
              </a:endParaRPr>
            </a:p>
          </p:txBody>
        </p:sp>
        <p:sp>
          <p:nvSpPr>
            <p:cNvPr id="11" name="Freeform 18"/>
            <p:cNvSpPr>
              <a:spLocks noEditPoints="1"/>
            </p:cNvSpPr>
            <p:nvPr/>
          </p:nvSpPr>
          <p:spPr bwMode="auto">
            <a:xfrm>
              <a:off x="4134" y="1044"/>
              <a:ext cx="173" cy="181"/>
            </a:xfrm>
            <a:custGeom>
              <a:avLst/>
              <a:gdLst>
                <a:gd name="T0" fmla="*/ 2147483647 w 29"/>
                <a:gd name="T1" fmla="*/ 2147483647 h 30"/>
                <a:gd name="T2" fmla="*/ 2147483647 w 29"/>
                <a:gd name="T3" fmla="*/ 2147483647 h 30"/>
                <a:gd name="T4" fmla="*/ 2147483647 w 29"/>
                <a:gd name="T5" fmla="*/ 2147483647 h 30"/>
                <a:gd name="T6" fmla="*/ 2147483647 w 29"/>
                <a:gd name="T7" fmla="*/ 2147483647 h 30"/>
                <a:gd name="T8" fmla="*/ 2147483647 w 29"/>
                <a:gd name="T9" fmla="*/ 2147483647 h 30"/>
                <a:gd name="T10" fmla="*/ 2147483647 w 29"/>
                <a:gd name="T11" fmla="*/ 2147483647 h 30"/>
                <a:gd name="T12" fmla="*/ 2147483647 w 29"/>
                <a:gd name="T13" fmla="*/ 2147483647 h 30"/>
                <a:gd name="T14" fmla="*/ 2147483647 w 29"/>
                <a:gd name="T15" fmla="*/ 2147483647 h 30"/>
                <a:gd name="T16" fmla="*/ 2147483647 w 29"/>
                <a:gd name="T17" fmla="*/ 2147483647 h 30"/>
                <a:gd name="T18" fmla="*/ 2147483647 w 29"/>
                <a:gd name="T19" fmla="*/ 2147483647 h 30"/>
                <a:gd name="T20" fmla="*/ 2147483647 w 29"/>
                <a:gd name="T21" fmla="*/ 2147483647 h 30"/>
                <a:gd name="T22" fmla="*/ 2147483647 w 29"/>
                <a:gd name="T23" fmla="*/ 2147483647 h 30"/>
                <a:gd name="T24" fmla="*/ 2147483647 w 29"/>
                <a:gd name="T25" fmla="*/ 2147483647 h 30"/>
                <a:gd name="T26" fmla="*/ 2147483647 w 29"/>
                <a:gd name="T27" fmla="*/ 2147483647 h 30"/>
                <a:gd name="T28" fmla="*/ 2147483647 w 29"/>
                <a:gd name="T29" fmla="*/ 2147483647 h 30"/>
                <a:gd name="T30" fmla="*/ 2147483647 w 29"/>
                <a:gd name="T31" fmla="*/ 2147483647 h 30"/>
                <a:gd name="T32" fmla="*/ 2147483647 w 29"/>
                <a:gd name="T33" fmla="*/ 2147483647 h 30"/>
                <a:gd name="T34" fmla="*/ 2147483647 w 29"/>
                <a:gd name="T35" fmla="*/ 2147483647 h 30"/>
                <a:gd name="T36" fmla="*/ 2147483647 w 29"/>
                <a:gd name="T37" fmla="*/ 2147483647 h 30"/>
                <a:gd name="T38" fmla="*/ 2147483647 w 29"/>
                <a:gd name="T39" fmla="*/ 2147483647 h 30"/>
                <a:gd name="T40" fmla="*/ 2147483647 w 29"/>
                <a:gd name="T41" fmla="*/ 2147483647 h 30"/>
                <a:gd name="T42" fmla="*/ 2147483647 w 29"/>
                <a:gd name="T43" fmla="*/ 2147483647 h 30"/>
                <a:gd name="T44" fmla="*/ 2147483647 w 29"/>
                <a:gd name="T45" fmla="*/ 2147483647 h 30"/>
                <a:gd name="T46" fmla="*/ 2147483647 w 29"/>
                <a:gd name="T47" fmla="*/ 2147483647 h 30"/>
                <a:gd name="T48" fmla="*/ 2147483647 w 29"/>
                <a:gd name="T49" fmla="*/ 2147483647 h 30"/>
                <a:gd name="T50" fmla="*/ 2147483647 w 29"/>
                <a:gd name="T51" fmla="*/ 2147483647 h 30"/>
                <a:gd name="T52" fmla="*/ 2147483647 w 29"/>
                <a:gd name="T53" fmla="*/ 0 h 30"/>
                <a:gd name="T54" fmla="*/ 2147483647 w 29"/>
                <a:gd name="T55" fmla="*/ 2147483647 h 30"/>
                <a:gd name="T56" fmla="*/ 2147483647 w 29"/>
                <a:gd name="T57" fmla="*/ 2147483647 h 30"/>
                <a:gd name="T58" fmla="*/ 0 w 29"/>
                <a:gd name="T59" fmla="*/ 2147483647 h 30"/>
                <a:gd name="T60" fmla="*/ 2147483647 w 29"/>
                <a:gd name="T61" fmla="*/ 0 h 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 h="30">
                  <a:moveTo>
                    <a:pt x="12" y="15"/>
                  </a:moveTo>
                  <a:lnTo>
                    <a:pt x="14" y="15"/>
                  </a:lnTo>
                  <a:cubicBezTo>
                    <a:pt x="16" y="15"/>
                    <a:pt x="18" y="13"/>
                    <a:pt x="18" y="12"/>
                  </a:cubicBezTo>
                  <a:cubicBezTo>
                    <a:pt x="18" y="10"/>
                    <a:pt x="17" y="9"/>
                    <a:pt x="14" y="9"/>
                  </a:cubicBezTo>
                  <a:cubicBezTo>
                    <a:pt x="13" y="9"/>
                    <a:pt x="12" y="9"/>
                    <a:pt x="12" y="9"/>
                  </a:cubicBezTo>
                  <a:lnTo>
                    <a:pt x="12" y="15"/>
                  </a:lnTo>
                  <a:close/>
                  <a:moveTo>
                    <a:pt x="12" y="24"/>
                  </a:moveTo>
                  <a:lnTo>
                    <a:pt x="10" y="24"/>
                  </a:lnTo>
                  <a:lnTo>
                    <a:pt x="10" y="7"/>
                  </a:lnTo>
                  <a:cubicBezTo>
                    <a:pt x="11" y="7"/>
                    <a:pt x="12" y="7"/>
                    <a:pt x="14" y="7"/>
                  </a:cubicBezTo>
                  <a:cubicBezTo>
                    <a:pt x="16" y="7"/>
                    <a:pt x="18" y="7"/>
                    <a:pt x="19" y="8"/>
                  </a:cubicBezTo>
                  <a:cubicBezTo>
                    <a:pt x="20" y="9"/>
                    <a:pt x="21" y="10"/>
                    <a:pt x="21" y="11"/>
                  </a:cubicBezTo>
                  <a:cubicBezTo>
                    <a:pt x="21" y="13"/>
                    <a:pt x="19" y="15"/>
                    <a:pt x="18" y="15"/>
                  </a:cubicBezTo>
                  <a:lnTo>
                    <a:pt x="18" y="16"/>
                  </a:lnTo>
                  <a:cubicBezTo>
                    <a:pt x="19" y="16"/>
                    <a:pt x="20" y="17"/>
                    <a:pt x="20" y="20"/>
                  </a:cubicBezTo>
                  <a:cubicBezTo>
                    <a:pt x="21" y="22"/>
                    <a:pt x="21" y="23"/>
                    <a:pt x="21" y="24"/>
                  </a:cubicBezTo>
                  <a:lnTo>
                    <a:pt x="19" y="24"/>
                  </a:lnTo>
                  <a:cubicBezTo>
                    <a:pt x="18" y="23"/>
                    <a:pt x="18" y="21"/>
                    <a:pt x="18" y="19"/>
                  </a:cubicBezTo>
                  <a:cubicBezTo>
                    <a:pt x="17" y="17"/>
                    <a:pt x="16" y="16"/>
                    <a:pt x="14" y="16"/>
                  </a:cubicBezTo>
                  <a:lnTo>
                    <a:pt x="12" y="16"/>
                  </a:lnTo>
                  <a:lnTo>
                    <a:pt x="12" y="24"/>
                  </a:lnTo>
                  <a:close/>
                  <a:moveTo>
                    <a:pt x="15" y="3"/>
                  </a:moveTo>
                  <a:cubicBezTo>
                    <a:pt x="9" y="3"/>
                    <a:pt x="3" y="8"/>
                    <a:pt x="3" y="15"/>
                  </a:cubicBezTo>
                  <a:cubicBezTo>
                    <a:pt x="3" y="22"/>
                    <a:pt x="9" y="27"/>
                    <a:pt x="15" y="27"/>
                  </a:cubicBezTo>
                  <a:cubicBezTo>
                    <a:pt x="21" y="27"/>
                    <a:pt x="27" y="22"/>
                    <a:pt x="27" y="15"/>
                  </a:cubicBezTo>
                  <a:cubicBezTo>
                    <a:pt x="27" y="8"/>
                    <a:pt x="21" y="3"/>
                    <a:pt x="15" y="3"/>
                  </a:cubicBezTo>
                  <a:close/>
                  <a:moveTo>
                    <a:pt x="15" y="0"/>
                  </a:moveTo>
                  <a:cubicBezTo>
                    <a:pt x="23" y="0"/>
                    <a:pt x="29" y="7"/>
                    <a:pt x="29" y="15"/>
                  </a:cubicBezTo>
                  <a:cubicBezTo>
                    <a:pt x="29" y="23"/>
                    <a:pt x="23" y="30"/>
                    <a:pt x="15" y="30"/>
                  </a:cubicBezTo>
                  <a:cubicBezTo>
                    <a:pt x="7" y="30"/>
                    <a:pt x="0" y="23"/>
                    <a:pt x="0" y="15"/>
                  </a:cubicBezTo>
                  <a:cubicBezTo>
                    <a:pt x="0" y="7"/>
                    <a:pt x="7" y="0"/>
                    <a:pt x="15" y="0"/>
                  </a:cubicBezTo>
                  <a:close/>
                </a:path>
              </a:pathLst>
            </a:custGeom>
            <a:solidFill>
              <a:srgbClr val="CF0B12"/>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grpSp>
      <p:pic>
        <p:nvPicPr>
          <p:cNvPr id="12" name="Picture 19" descr="grey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0825" y="5797550"/>
            <a:ext cx="698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42" name="Rectangle 10"/>
          <p:cNvSpPr>
            <a:spLocks noGrp="1" noChangeArrowheads="1"/>
          </p:cNvSpPr>
          <p:nvPr>
            <p:ph type="ctrTitle"/>
          </p:nvPr>
        </p:nvSpPr>
        <p:spPr>
          <a:xfrm>
            <a:off x="539750" y="908050"/>
            <a:ext cx="7993063" cy="822325"/>
          </a:xfrm>
        </p:spPr>
        <p:txBody>
          <a:bodyPr/>
          <a:lstStyle>
            <a:lvl1pPr>
              <a:defRPr sz="2800" b="1"/>
            </a:lvl1pPr>
          </a:lstStyle>
          <a:p>
            <a:r>
              <a:rPr lang="en-US" smtClean="0"/>
              <a:t>Click to edit Master title style</a:t>
            </a:r>
            <a:endParaRPr lang="en-US"/>
          </a:p>
        </p:txBody>
      </p:sp>
      <p:sp>
        <p:nvSpPr>
          <p:cNvPr id="428043" name="Rectangle 11"/>
          <p:cNvSpPr>
            <a:spLocks noGrp="1" noChangeArrowheads="1"/>
          </p:cNvSpPr>
          <p:nvPr>
            <p:ph type="subTitle" idx="1"/>
          </p:nvPr>
        </p:nvSpPr>
        <p:spPr>
          <a:xfrm>
            <a:off x="538163" y="404813"/>
            <a:ext cx="7988300" cy="503237"/>
          </a:xfrm>
        </p:spPr>
        <p:txBody>
          <a:bodyPr/>
          <a:lstStyle>
            <a:lvl1pPr>
              <a:defRPr b="0">
                <a:solidFill>
                  <a:schemeClr val="tx2"/>
                </a:solidFill>
              </a:defRPr>
            </a:lvl1pPr>
          </a:lstStyle>
          <a:p>
            <a:r>
              <a:rPr lang="en-US" smtClean="0"/>
              <a:t>Click to edit Master subtitle style</a:t>
            </a:r>
            <a:endParaRPr lang="en-US"/>
          </a:p>
        </p:txBody>
      </p:sp>
    </p:spTree>
    <p:extLst>
      <p:ext uri="{BB962C8B-B14F-4D97-AF65-F5344CB8AC3E}">
        <p14:creationId xmlns:p14="http://schemas.microsoft.com/office/powerpoint/2010/main" val="1435499348"/>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C475CF-ED80-4E11-9078-A03050D7DBA1}"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2500606876"/>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2017/5/15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B5F10976-5F41-4EC7-94BE-50D3083EA920}"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4093591048"/>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9C194ADF-80DA-4D50-9E7C-F77D5AAC7035}"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2250999991"/>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9" name="Rectangle 9"/>
          <p:cNvSpPr>
            <a:spLocks noGrp="1" noChangeArrowheads="1"/>
          </p:cNvSpPr>
          <p:nvPr>
            <p:ph type="sldNum" sz="quarter" idx="12"/>
          </p:nvPr>
        </p:nvSpPr>
        <p:spPr/>
        <p:txBody>
          <a:bodyPr/>
          <a:lstStyle>
            <a:lvl1pPr>
              <a:defRPr/>
            </a:lvl1pPr>
          </a:lstStyle>
          <a:p>
            <a:pPr>
              <a:defRPr/>
            </a:pPr>
            <a:fld id="{FDDC0508-B60C-42D1-B3F7-A3058F1A630F}"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2624313808"/>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4"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5" name="Rectangle 8"/>
          <p:cNvSpPr>
            <a:spLocks noGrp="1" noChangeArrowheads="1"/>
          </p:cNvSpPr>
          <p:nvPr>
            <p:ph type="sldNum" sz="quarter" idx="12"/>
          </p:nvPr>
        </p:nvSpPr>
        <p:spPr/>
        <p:txBody>
          <a:bodyPr/>
          <a:lstStyle>
            <a:lvl1pPr>
              <a:defRPr/>
            </a:lvl1pPr>
          </a:lstStyle>
          <a:p>
            <a:pPr>
              <a:defRPr/>
            </a:pPr>
            <a:fld id="{B37AC208-8ED6-43C3-8D8D-204A931EB905}"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4046562075"/>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3"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4" name="Rectangle 8"/>
          <p:cNvSpPr>
            <a:spLocks noGrp="1" noChangeArrowheads="1"/>
          </p:cNvSpPr>
          <p:nvPr>
            <p:ph type="sldNum" sz="quarter" idx="12"/>
          </p:nvPr>
        </p:nvSpPr>
        <p:spPr/>
        <p:txBody>
          <a:bodyPr/>
          <a:lstStyle>
            <a:lvl1pPr>
              <a:defRPr/>
            </a:lvl1pPr>
          </a:lstStyle>
          <a:p>
            <a:pPr>
              <a:defRPr/>
            </a:pPr>
            <a:fld id="{70C3E090-FDC0-4EE8-A44B-7FEAAB15AE41}"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1542236684"/>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178D2370-41EF-42FF-83EB-2623F57E502D}"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917393862"/>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E72D891B-423A-495D-A5F2-3104925FF5E0}"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2278568663"/>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4714F7-F216-41F7-8805-CBFC6C7274CB}"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3896172346"/>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60350"/>
            <a:ext cx="2057400" cy="5865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60350"/>
            <a:ext cx="6019800" cy="5865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3276DED2-A31A-4658-9313-596BE3E0D75C}" type="slidenum">
              <a:rPr lang="en-US" altLang="zh-CN">
                <a:solidFill>
                  <a:srgbClr val="912887"/>
                </a:solidFill>
              </a:rPr>
              <a:pPr>
                <a:defRPr/>
              </a:pPr>
              <a:t>‹#›</a:t>
            </a:fld>
            <a:endParaRPr lang="en-US" altLang="zh-CN">
              <a:solidFill>
                <a:srgbClr val="912887"/>
              </a:solidFill>
            </a:endParaRPr>
          </a:p>
        </p:txBody>
      </p:sp>
    </p:spTree>
    <p:extLst>
      <p:ext uri="{BB962C8B-B14F-4D97-AF65-F5344CB8AC3E}">
        <p14:creationId xmlns:p14="http://schemas.microsoft.com/office/powerpoint/2010/main" val="642631286"/>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3">
            <a:extLst>
              <a:ext uri="{28A0092B-C50C-407E-A947-70E740481C1C}">
                <a14:useLocalDpi xmlns:a14="http://schemas.microsoft.com/office/drawing/2010/main" val="0"/>
              </a:ext>
            </a:extLst>
          </a:blip>
          <a:srcRect l="71220" t="11581" r="2342" b="64598"/>
          <a:stretch>
            <a:fillRect/>
          </a:stretch>
        </p:blipFill>
        <p:spPr bwMode="auto">
          <a:xfrm>
            <a:off x="6553200" y="796925"/>
            <a:ext cx="24352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a:xfrm>
            <a:off x="455613" y="6356350"/>
            <a:ext cx="2135187" cy="365125"/>
          </a:xfrm>
        </p:spPr>
        <p:txBody>
          <a:bodyPr lIns="80147" tIns="40074" rIns="80147" bIns="40074"/>
          <a:lstStyle>
            <a:lvl1pPr>
              <a:defRPr/>
            </a:lvl1pPr>
          </a:lstStyle>
          <a:p>
            <a:pPr>
              <a:defRPr/>
            </a:pPr>
            <a:endParaRPr lang="en-GB">
              <a:solidFill>
                <a:srgbClr val="000012"/>
              </a:solidFill>
            </a:endParaRPr>
          </a:p>
        </p:txBody>
      </p:sp>
      <p:sp>
        <p:nvSpPr>
          <p:cNvPr id="4" name="Footer Placeholder 3"/>
          <p:cNvSpPr>
            <a:spLocks noGrp="1"/>
          </p:cNvSpPr>
          <p:nvPr>
            <p:ph type="ftr" sz="quarter" idx="11"/>
          </p:nvPr>
        </p:nvSpPr>
        <p:spPr>
          <a:xfrm>
            <a:off x="3124200" y="6356350"/>
            <a:ext cx="2895600" cy="365125"/>
          </a:xfrm>
        </p:spPr>
        <p:txBody>
          <a:bodyPr lIns="80147" tIns="40074" rIns="80147" bIns="40074"/>
          <a:lstStyle>
            <a:lvl1pPr>
              <a:defRPr/>
            </a:lvl1pPr>
          </a:lstStyle>
          <a:p>
            <a:pPr>
              <a:defRPr/>
            </a:pPr>
            <a:endParaRPr lang="en-GB">
              <a:solidFill>
                <a:srgbClr val="000012"/>
              </a:solidFill>
            </a:endParaRPr>
          </a:p>
        </p:txBody>
      </p:sp>
      <p:sp>
        <p:nvSpPr>
          <p:cNvPr id="5" name="Slide Number Placeholder 4"/>
          <p:cNvSpPr>
            <a:spLocks noGrp="1"/>
          </p:cNvSpPr>
          <p:nvPr>
            <p:ph type="sldNum" sz="quarter" idx="12"/>
          </p:nvPr>
        </p:nvSpPr>
        <p:spPr>
          <a:xfrm>
            <a:off x="6553200" y="6356350"/>
            <a:ext cx="2135188" cy="365125"/>
          </a:xfrm>
        </p:spPr>
        <p:txBody>
          <a:bodyPr lIns="80147" tIns="40074" rIns="80147" bIns="40074"/>
          <a:lstStyle>
            <a:lvl1pPr>
              <a:defRPr/>
            </a:lvl1pPr>
          </a:lstStyle>
          <a:p>
            <a:pPr>
              <a:defRPr/>
            </a:pPr>
            <a:fld id="{59E0EFB2-FD51-4934-93AC-82631C18FA58}" type="slidenum">
              <a:rPr lang="en-GB">
                <a:solidFill>
                  <a:srgbClr val="912887"/>
                </a:solidFill>
              </a:rPr>
              <a:pPr>
                <a:defRPr/>
              </a:pPr>
              <a:t>‹#›</a:t>
            </a:fld>
            <a:endParaRPr lang="en-GB">
              <a:solidFill>
                <a:srgbClr val="912887"/>
              </a:solidFill>
            </a:endParaRPr>
          </a:p>
        </p:txBody>
      </p:sp>
    </p:spTree>
    <p:extLst>
      <p:ext uri="{BB962C8B-B14F-4D97-AF65-F5344CB8AC3E}">
        <p14:creationId xmlns:p14="http://schemas.microsoft.com/office/powerpoint/2010/main" val="2925444511"/>
      </p:ext>
    </p:extLst>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2017/5/15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nvSpPr>
        <p:spPr bwMode="ltGray">
          <a:xfrm>
            <a:off x="228600" y="228600"/>
            <a:ext cx="8686800" cy="3240088"/>
          </a:xfrm>
          <a:prstGeom prst="rect">
            <a:avLst/>
          </a:prstGeom>
          <a:gradFill rotWithShape="1">
            <a:gsLst>
              <a:gs pos="0">
                <a:schemeClr val="bg2"/>
              </a:gs>
              <a:gs pos="100000">
                <a:schemeClr val="accent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zh-CN" altLang="en-US" sz="1400" smtClean="0">
              <a:solidFill>
                <a:srgbClr val="4D4D4D"/>
              </a:solidFill>
              <a:ea typeface="宋体" charset="-122"/>
            </a:endParaRPr>
          </a:p>
        </p:txBody>
      </p:sp>
      <p:pic>
        <p:nvPicPr>
          <p:cNvPr id="5" name="Picture 28" descr="HIEX"/>
          <p:cNvPicPr>
            <a:picLocks noChangeAspect="1" noChangeArrowheads="1"/>
          </p:cNvPicPr>
          <p:nvPr userDrawn="1"/>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324600" y="5902325"/>
            <a:ext cx="12858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0" descr="HOLI_v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00838" y="4486275"/>
            <a:ext cx="183356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HTM_HIR_RGB_150dpi.jpg"/>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6200" y="5867400"/>
            <a:ext cx="131127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Grp="1" noChangeArrowheads="1"/>
          </p:cNvSpPr>
          <p:nvPr>
            <p:ph type="ctrTitle"/>
          </p:nvPr>
        </p:nvSpPr>
        <p:spPr>
          <a:xfrm>
            <a:off x="468313" y="1196975"/>
            <a:ext cx="7772400" cy="1223963"/>
          </a:xfrm>
        </p:spPr>
        <p:txBody>
          <a:bodyPr lIns="45720" tIns="45720" rIns="45720" bIns="45720"/>
          <a:lstStyle>
            <a:lvl1pPr>
              <a:spcBef>
                <a:spcPct val="0"/>
              </a:spcBef>
              <a:defRPr sz="2400"/>
            </a:lvl1pPr>
          </a:lstStyle>
          <a:p>
            <a:r>
              <a:rPr lang="en-US" smtClean="0"/>
              <a:t>Click to edit Master title style</a:t>
            </a:r>
            <a:endParaRPr lang="en-US"/>
          </a:p>
        </p:txBody>
      </p:sp>
      <p:sp>
        <p:nvSpPr>
          <p:cNvPr id="31748" name="Rectangle 4"/>
          <p:cNvSpPr>
            <a:spLocks noGrp="1" noChangeArrowheads="1"/>
          </p:cNvSpPr>
          <p:nvPr>
            <p:ph type="subTitle" idx="1"/>
          </p:nvPr>
        </p:nvSpPr>
        <p:spPr>
          <a:xfrm>
            <a:off x="468313" y="2854325"/>
            <a:ext cx="7775575" cy="503238"/>
          </a:xfrm>
        </p:spPr>
        <p:txBody>
          <a:bodyPr lIns="45720" rIns="45720"/>
          <a:lstStyle>
            <a:lvl1pPr>
              <a:spcBef>
                <a:spcPct val="0"/>
              </a:spcBef>
              <a:defRPr sz="1600">
                <a:solidFill>
                  <a:schemeClr val="bg1"/>
                </a:solidFill>
              </a:defRPr>
            </a:lvl1pPr>
          </a:lstStyle>
          <a:p>
            <a:r>
              <a:rPr lang="en-US" smtClean="0"/>
              <a:t>Click to edit Master subtitle style</a:t>
            </a:r>
            <a:endParaRPr lang="en-US"/>
          </a:p>
        </p:txBody>
      </p:sp>
    </p:spTree>
    <p:extLst>
      <p:ext uri="{BB962C8B-B14F-4D97-AF65-F5344CB8AC3E}">
        <p14:creationId xmlns:p14="http://schemas.microsoft.com/office/powerpoint/2010/main" val="2072115023"/>
      </p:ext>
    </p:extLst>
  </p:cSld>
  <p:clrMapOvr>
    <a:masterClrMapping/>
  </p:clrMapOvr>
  <p:transition spd="med">
    <p:strips dir="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8040884"/>
      </p:ext>
    </p:extLst>
  </p:cSld>
  <p:clrMapOvr>
    <a:masterClrMapping/>
  </p:clrMapOvr>
  <p:transition spd="med">
    <p:strips dir="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70423605"/>
      </p:ext>
    </p:extLst>
  </p:cSld>
  <p:clrMapOvr>
    <a:masterClrMapping/>
  </p:clrMapOvr>
  <p:transition spd="med">
    <p:strips dir="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1052513"/>
            <a:ext cx="3919537"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6150" y="1052513"/>
            <a:ext cx="3919538"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2913212"/>
      </p:ext>
    </p:extLst>
  </p:cSld>
  <p:clrMapOvr>
    <a:masterClrMapping/>
  </p:clrMapOvr>
  <p:transition spd="med">
    <p:strips dir="r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9833321"/>
      </p:ext>
    </p:extLst>
  </p:cSld>
  <p:clrMapOvr>
    <a:masterClrMapping/>
  </p:clrMapOvr>
  <p:transition spd="med">
    <p:strips dir="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62666054"/>
      </p:ext>
    </p:extLst>
  </p:cSld>
  <p:clrMapOvr>
    <a:masterClrMapping/>
  </p:clrMapOvr>
  <p:transition spd="med">
    <p:strips dir="r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524360"/>
      </p:ext>
    </p:extLst>
  </p:cSld>
  <p:clrMapOvr>
    <a:masterClrMapping/>
  </p:clrMapOvr>
  <p:transition spd="med">
    <p:strips dir="r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99558226"/>
      </p:ext>
    </p:extLst>
  </p:cSld>
  <p:clrMapOvr>
    <a:masterClrMapping/>
  </p:clrMapOvr>
  <p:transition spd="med">
    <p:strips dir="rd"/>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69698791"/>
      </p:ext>
    </p:extLst>
  </p:cSld>
  <p:clrMapOvr>
    <a:masterClrMapping/>
  </p:clrMapOvr>
  <p:transition spd="med">
    <p:strips dir="rd"/>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964440"/>
      </p:ext>
    </p:extLst>
  </p:cSld>
  <p:clrMapOvr>
    <a:masterClrMapping/>
  </p:clrMapOvr>
  <p:transition spd="med">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2017/5/15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65113"/>
            <a:ext cx="2078037" cy="53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8313" y="265113"/>
            <a:ext cx="6086475" cy="532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1283198"/>
      </p:ext>
    </p:extLst>
  </p:cSld>
  <p:clrMapOvr>
    <a:masterClrMapping/>
  </p:clrMapOvr>
  <p:transition spd="med">
    <p:strips dir="rd"/>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265113"/>
            <a:ext cx="8316912" cy="5746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4213" y="1052513"/>
            <a:ext cx="3919537"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6150" y="1052513"/>
            <a:ext cx="3919538"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9711210"/>
      </p:ext>
    </p:extLst>
  </p:cSld>
  <p:clrMapOvr>
    <a:masterClrMapping/>
  </p:clrMapOvr>
  <p:transition spd="med">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2017/5/15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2017/5/15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2017/5/15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Freeform 3"/>
          <p:cNvSpPr>
            <a:spLocks/>
          </p:cNvSpPr>
          <p:nvPr/>
        </p:nvSpPr>
        <p:spPr bwMode="auto">
          <a:xfrm>
            <a:off x="323850" y="323850"/>
            <a:ext cx="8820150" cy="793750"/>
          </a:xfrm>
          <a:custGeom>
            <a:avLst/>
            <a:gdLst>
              <a:gd name="T0" fmla="*/ 0 w 466"/>
              <a:gd name="T1" fmla="*/ 0 h 42"/>
              <a:gd name="T2" fmla="*/ 0 w 466"/>
              <a:gd name="T3" fmla="*/ 2147483647 h 42"/>
              <a:gd name="T4" fmla="*/ 2147483647 w 466"/>
              <a:gd name="T5" fmla="*/ 2147483647 h 42"/>
              <a:gd name="T6" fmla="*/ 2147483647 w 466"/>
              <a:gd name="T7" fmla="*/ 2147483647 h 42"/>
              <a:gd name="T8" fmla="*/ 2147483647 w 466"/>
              <a:gd name="T9" fmla="*/ 2147483647 h 42"/>
              <a:gd name="T10" fmla="*/ 2147483647 w 466"/>
              <a:gd name="T11" fmla="*/ 0 h 42"/>
              <a:gd name="T12" fmla="*/ 0 w 466"/>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6" h="42">
                <a:moveTo>
                  <a:pt x="0" y="0"/>
                </a:moveTo>
                <a:lnTo>
                  <a:pt x="0" y="25"/>
                </a:lnTo>
                <a:cubicBezTo>
                  <a:pt x="0" y="37"/>
                  <a:pt x="5" y="42"/>
                  <a:pt x="16" y="42"/>
                </a:cubicBezTo>
                <a:lnTo>
                  <a:pt x="22" y="42"/>
                </a:lnTo>
                <a:lnTo>
                  <a:pt x="466" y="42"/>
                </a:lnTo>
                <a:lnTo>
                  <a:pt x="466" y="0"/>
                </a:lnTo>
                <a:lnTo>
                  <a:pt x="0" y="0"/>
                </a:lnTo>
                <a:close/>
              </a:path>
            </a:pathLst>
          </a:custGeom>
          <a:solidFill>
            <a:schemeClr val="accent1"/>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12291" name="Rectangle 4"/>
          <p:cNvSpPr>
            <a:spLocks noGrp="1" noChangeArrowheads="1"/>
          </p:cNvSpPr>
          <p:nvPr>
            <p:ph type="title"/>
          </p:nvPr>
        </p:nvSpPr>
        <p:spPr bwMode="auto">
          <a:xfrm>
            <a:off x="457200" y="260350"/>
            <a:ext cx="82184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2292" name="Rectangle 5"/>
          <p:cNvSpPr>
            <a:spLocks noGrp="1" noChangeArrowheads="1"/>
          </p:cNvSpPr>
          <p:nvPr>
            <p:ph type="body" idx="1"/>
          </p:nvPr>
        </p:nvSpPr>
        <p:spPr bwMode="auto">
          <a:xfrm>
            <a:off x="457200" y="1700213"/>
            <a:ext cx="82296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99686"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ea typeface="宋体" pitchFamily="2" charset="-122"/>
                <a:cs typeface="+mn-cs"/>
              </a:defRPr>
            </a:lvl1pPr>
          </a:lstStyle>
          <a:p>
            <a:pPr fontAlgn="base">
              <a:spcBef>
                <a:spcPct val="0"/>
              </a:spcBef>
              <a:spcAft>
                <a:spcPct val="0"/>
              </a:spcAft>
              <a:defRPr/>
            </a:pPr>
            <a:endParaRPr lang="en-GB" altLang="zh-CN">
              <a:solidFill>
                <a:srgbClr val="000012"/>
              </a:solidFill>
              <a:latin typeface="Times New Roman" pitchFamily="18" charset="0"/>
            </a:endParaRPr>
          </a:p>
        </p:txBody>
      </p:sp>
      <p:sp>
        <p:nvSpPr>
          <p:cNvPr id="199687" name="Rectangle 7"/>
          <p:cNvSpPr>
            <a:spLocks noGrp="1" noChangeArrowheads="1"/>
          </p:cNvSpPr>
          <p:nvPr>
            <p:ph type="ftr" sz="quarter" idx="3"/>
          </p:nvPr>
        </p:nvSpPr>
        <p:spPr bwMode="auto">
          <a:xfrm>
            <a:off x="2700338" y="6245225"/>
            <a:ext cx="5040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ea typeface="宋体" pitchFamily="2" charset="-122"/>
                <a:cs typeface="+mn-cs"/>
              </a:defRPr>
            </a:lvl1pPr>
          </a:lstStyle>
          <a:p>
            <a:pPr fontAlgn="base">
              <a:spcBef>
                <a:spcPct val="0"/>
              </a:spcBef>
              <a:spcAft>
                <a:spcPct val="0"/>
              </a:spcAft>
              <a:defRPr/>
            </a:pPr>
            <a:endParaRPr lang="en-GB" altLang="zh-CN">
              <a:solidFill>
                <a:srgbClr val="000012"/>
              </a:solidFill>
              <a:latin typeface="Times New Roman" pitchFamily="18" charset="0"/>
            </a:endParaRPr>
          </a:p>
        </p:txBody>
      </p:sp>
      <p:sp>
        <p:nvSpPr>
          <p:cNvPr id="199688" name="Rectangle 8"/>
          <p:cNvSpPr>
            <a:spLocks noGrp="1" noChangeArrowheads="1"/>
          </p:cNvSpPr>
          <p:nvPr>
            <p:ph type="sldNum" sz="quarter" idx="4"/>
          </p:nvPr>
        </p:nvSpPr>
        <p:spPr bwMode="auto">
          <a:xfrm>
            <a:off x="7885113" y="6245225"/>
            <a:ext cx="80168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1">
                <a:solidFill>
                  <a:schemeClr val="accent1"/>
                </a:solidFill>
                <a:ea typeface="宋体" pitchFamily="2" charset="-122"/>
                <a:cs typeface="+mn-cs"/>
              </a:defRPr>
            </a:lvl1pPr>
          </a:lstStyle>
          <a:p>
            <a:pPr fontAlgn="base">
              <a:spcBef>
                <a:spcPct val="0"/>
              </a:spcBef>
              <a:spcAft>
                <a:spcPct val="0"/>
              </a:spcAft>
              <a:defRPr/>
            </a:pPr>
            <a:fld id="{6588E063-FBA0-419F-B227-CD95C8D2423F}" type="slidenum">
              <a:rPr lang="en-GB" altLang="zh-CN" sz="2400">
                <a:solidFill>
                  <a:srgbClr val="912887"/>
                </a:solidFill>
                <a:latin typeface="Times New Roman" pitchFamily="18" charset="0"/>
              </a:rPr>
              <a:pPr fontAlgn="base">
                <a:spcBef>
                  <a:spcPct val="0"/>
                </a:spcBef>
                <a:spcAft>
                  <a:spcPct val="0"/>
                </a:spcAft>
                <a:defRPr/>
              </a:pPr>
              <a:t>‹#›</a:t>
            </a:fld>
            <a:endParaRPr lang="en-GB" altLang="zh-CN" sz="2400">
              <a:solidFill>
                <a:srgbClr val="912887"/>
              </a:solidFill>
              <a:latin typeface="Times New Roman" pitchFamily="18" charset="0"/>
            </a:endParaRPr>
          </a:p>
        </p:txBody>
      </p:sp>
    </p:spTree>
    <p:extLst>
      <p:ext uri="{BB962C8B-B14F-4D97-AF65-F5344CB8AC3E}">
        <p14:creationId xmlns:p14="http://schemas.microsoft.com/office/powerpoint/2010/main" val="27464060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eaLnBrk="1" fontAlgn="base" hangingPunct="1">
        <a:spcBef>
          <a:spcPct val="0"/>
        </a:spcBef>
        <a:spcAft>
          <a:spcPct val="0"/>
        </a:spcAft>
        <a:defRPr sz="3000">
          <a:solidFill>
            <a:schemeClr val="tx2"/>
          </a:solidFill>
          <a:latin typeface="Calibri" pitchFamily="34" charset="0"/>
        </a:defRPr>
      </a:lvl6pPr>
      <a:lvl7pPr marL="914400" algn="l" rtl="0" eaLnBrk="1" fontAlgn="base" hangingPunct="1">
        <a:spcBef>
          <a:spcPct val="0"/>
        </a:spcBef>
        <a:spcAft>
          <a:spcPct val="0"/>
        </a:spcAft>
        <a:defRPr sz="3000">
          <a:solidFill>
            <a:schemeClr val="tx2"/>
          </a:solidFill>
          <a:latin typeface="Calibri" pitchFamily="34" charset="0"/>
        </a:defRPr>
      </a:lvl7pPr>
      <a:lvl8pPr marL="1371600" algn="l" rtl="0" eaLnBrk="1" fontAlgn="base" hangingPunct="1">
        <a:spcBef>
          <a:spcPct val="0"/>
        </a:spcBef>
        <a:spcAft>
          <a:spcPct val="0"/>
        </a:spcAft>
        <a:defRPr sz="3000">
          <a:solidFill>
            <a:schemeClr val="tx2"/>
          </a:solidFill>
          <a:latin typeface="Calibri" pitchFamily="34" charset="0"/>
        </a:defRPr>
      </a:lvl8pPr>
      <a:lvl9pPr marL="1828800" algn="l" rtl="0" eaLnBrk="1" fontAlgn="base" hangingPunct="1">
        <a:spcBef>
          <a:spcPct val="0"/>
        </a:spcBef>
        <a:spcAft>
          <a:spcPct val="0"/>
        </a:spcAft>
        <a:defRPr sz="3000">
          <a:solidFill>
            <a:schemeClr val="tx2"/>
          </a:solidFill>
          <a:latin typeface="Calibri" pitchFamily="34" charset="0"/>
        </a:defRPr>
      </a:lvl9pPr>
    </p:titleStyle>
    <p:bodyStyle>
      <a:lvl1pPr marL="342900" indent="-342900" algn="l" rtl="0" eaLnBrk="0" fontAlgn="base" hangingPunct="0">
        <a:spcBef>
          <a:spcPct val="20000"/>
        </a:spcBef>
        <a:spcAft>
          <a:spcPct val="0"/>
        </a:spcAft>
        <a:defRPr sz="2000" b="1">
          <a:solidFill>
            <a:schemeClr val="bg2"/>
          </a:solidFill>
          <a:latin typeface="+mn-lt"/>
          <a:ea typeface="+mn-ea"/>
          <a:cs typeface="+mn-cs"/>
        </a:defRPr>
      </a:lvl1pPr>
      <a:lvl2pPr marL="3175" indent="-1588" algn="l" rtl="0" eaLnBrk="0" fontAlgn="base" hangingPunct="0">
        <a:spcBef>
          <a:spcPct val="20000"/>
        </a:spcBef>
        <a:spcAft>
          <a:spcPct val="0"/>
        </a:spcAft>
        <a:buFont typeface="Arial" charset="0"/>
        <a:defRPr sz="2000">
          <a:solidFill>
            <a:schemeClr val="bg2"/>
          </a:solidFill>
          <a:latin typeface="+mn-lt"/>
        </a:defRPr>
      </a:lvl2pPr>
      <a:lvl3pPr marL="355600" indent="-350838" algn="l" rtl="0" eaLnBrk="0" fontAlgn="base" hangingPunct="0">
        <a:spcBef>
          <a:spcPct val="20000"/>
        </a:spcBef>
        <a:spcAft>
          <a:spcPct val="0"/>
        </a:spcAft>
        <a:buChar char="•"/>
        <a:defRPr sz="2000">
          <a:solidFill>
            <a:schemeClr val="bg2"/>
          </a:solidFill>
          <a:latin typeface="+mn-lt"/>
        </a:defRPr>
      </a:lvl3pPr>
      <a:lvl4pPr marL="717550" indent="-360363" algn="l" rtl="0" eaLnBrk="0" fontAlgn="base" hangingPunct="0">
        <a:spcBef>
          <a:spcPct val="20000"/>
        </a:spcBef>
        <a:spcAft>
          <a:spcPct val="0"/>
        </a:spcAft>
        <a:buFont typeface="Calibri" pitchFamily="34" charset="0"/>
        <a:buChar char="–"/>
        <a:defRPr sz="2000">
          <a:solidFill>
            <a:schemeClr val="bg2"/>
          </a:solidFill>
          <a:latin typeface="+mn-lt"/>
        </a:defRPr>
      </a:lvl4pPr>
      <a:lvl5pPr marL="1073150" indent="-354013" algn="l" rtl="0" eaLnBrk="0" fontAlgn="base" hangingPunct="0">
        <a:spcBef>
          <a:spcPct val="20000"/>
        </a:spcBef>
        <a:spcAft>
          <a:spcPct val="0"/>
        </a:spcAft>
        <a:buFont typeface="Calibri" pitchFamily="34" charset="0"/>
        <a:buChar char="–"/>
        <a:defRPr sz="2000">
          <a:solidFill>
            <a:schemeClr val="bg2"/>
          </a:solidFill>
          <a:latin typeface="+mn-lt"/>
        </a:defRPr>
      </a:lvl5pPr>
      <a:lvl6pPr marL="1530350" indent="-354013" algn="l" rtl="0" eaLnBrk="1" fontAlgn="base" hangingPunct="1">
        <a:spcBef>
          <a:spcPct val="20000"/>
        </a:spcBef>
        <a:spcAft>
          <a:spcPct val="0"/>
        </a:spcAft>
        <a:buFont typeface="Calibri" pitchFamily="34" charset="0"/>
        <a:buChar char="–"/>
        <a:defRPr sz="2000">
          <a:solidFill>
            <a:schemeClr val="bg2"/>
          </a:solidFill>
          <a:latin typeface="+mn-lt"/>
        </a:defRPr>
      </a:lvl6pPr>
      <a:lvl7pPr marL="1987550" indent="-354013" algn="l" rtl="0" eaLnBrk="1" fontAlgn="base" hangingPunct="1">
        <a:spcBef>
          <a:spcPct val="20000"/>
        </a:spcBef>
        <a:spcAft>
          <a:spcPct val="0"/>
        </a:spcAft>
        <a:buFont typeface="Calibri" pitchFamily="34" charset="0"/>
        <a:buChar char="–"/>
        <a:defRPr sz="2000">
          <a:solidFill>
            <a:schemeClr val="bg2"/>
          </a:solidFill>
          <a:latin typeface="+mn-lt"/>
        </a:defRPr>
      </a:lvl7pPr>
      <a:lvl8pPr marL="2444750" indent="-354013" algn="l" rtl="0" eaLnBrk="1" fontAlgn="base" hangingPunct="1">
        <a:spcBef>
          <a:spcPct val="20000"/>
        </a:spcBef>
        <a:spcAft>
          <a:spcPct val="0"/>
        </a:spcAft>
        <a:buFont typeface="Calibri" pitchFamily="34" charset="0"/>
        <a:buChar char="–"/>
        <a:defRPr sz="2000">
          <a:solidFill>
            <a:schemeClr val="bg2"/>
          </a:solidFill>
          <a:latin typeface="+mn-lt"/>
        </a:defRPr>
      </a:lvl8pPr>
      <a:lvl9pPr marL="2901950" indent="-354013" algn="l" rtl="0" eaLnBrk="1" fontAlgn="base" hangingPunct="1">
        <a:spcBef>
          <a:spcPct val="20000"/>
        </a:spcBef>
        <a:spcAft>
          <a:spcPct val="0"/>
        </a:spcAft>
        <a:buFont typeface="Calibri" pitchFamily="34" charset="0"/>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Freeform 3"/>
          <p:cNvSpPr>
            <a:spLocks/>
          </p:cNvSpPr>
          <p:nvPr/>
        </p:nvSpPr>
        <p:spPr bwMode="auto">
          <a:xfrm>
            <a:off x="323850" y="323850"/>
            <a:ext cx="8820150" cy="793750"/>
          </a:xfrm>
          <a:custGeom>
            <a:avLst/>
            <a:gdLst>
              <a:gd name="T0" fmla="*/ 0 w 466"/>
              <a:gd name="T1" fmla="*/ 0 h 42"/>
              <a:gd name="T2" fmla="*/ 0 w 466"/>
              <a:gd name="T3" fmla="*/ 2147483647 h 42"/>
              <a:gd name="T4" fmla="*/ 2147483647 w 466"/>
              <a:gd name="T5" fmla="*/ 2147483647 h 42"/>
              <a:gd name="T6" fmla="*/ 2147483647 w 466"/>
              <a:gd name="T7" fmla="*/ 2147483647 h 42"/>
              <a:gd name="T8" fmla="*/ 2147483647 w 466"/>
              <a:gd name="T9" fmla="*/ 2147483647 h 42"/>
              <a:gd name="T10" fmla="*/ 2147483647 w 466"/>
              <a:gd name="T11" fmla="*/ 0 h 42"/>
              <a:gd name="T12" fmla="*/ 0 w 466"/>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6" h="42">
                <a:moveTo>
                  <a:pt x="0" y="0"/>
                </a:moveTo>
                <a:lnTo>
                  <a:pt x="0" y="25"/>
                </a:lnTo>
                <a:cubicBezTo>
                  <a:pt x="0" y="37"/>
                  <a:pt x="5" y="42"/>
                  <a:pt x="16" y="42"/>
                </a:cubicBezTo>
                <a:lnTo>
                  <a:pt x="22" y="42"/>
                </a:lnTo>
                <a:lnTo>
                  <a:pt x="466" y="42"/>
                </a:lnTo>
                <a:lnTo>
                  <a:pt x="466" y="0"/>
                </a:lnTo>
                <a:lnTo>
                  <a:pt x="0" y="0"/>
                </a:lnTo>
                <a:close/>
              </a:path>
            </a:pathLst>
          </a:custGeom>
          <a:solidFill>
            <a:schemeClr val="accent1"/>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12291" name="Rectangle 4"/>
          <p:cNvSpPr>
            <a:spLocks noGrp="1" noChangeArrowheads="1"/>
          </p:cNvSpPr>
          <p:nvPr>
            <p:ph type="title"/>
          </p:nvPr>
        </p:nvSpPr>
        <p:spPr bwMode="auto">
          <a:xfrm>
            <a:off x="457200" y="260350"/>
            <a:ext cx="82184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2292" name="Rectangle 5"/>
          <p:cNvSpPr>
            <a:spLocks noGrp="1" noChangeArrowheads="1"/>
          </p:cNvSpPr>
          <p:nvPr>
            <p:ph type="body" idx="1"/>
          </p:nvPr>
        </p:nvSpPr>
        <p:spPr bwMode="auto">
          <a:xfrm>
            <a:off x="457200" y="1700213"/>
            <a:ext cx="82296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99686"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ea typeface="宋体" pitchFamily="2" charset="-122"/>
                <a:cs typeface="+mn-cs"/>
              </a:defRPr>
            </a:lvl1pPr>
          </a:lstStyle>
          <a:p>
            <a:pPr fontAlgn="base">
              <a:spcBef>
                <a:spcPct val="0"/>
              </a:spcBef>
              <a:spcAft>
                <a:spcPct val="0"/>
              </a:spcAft>
              <a:defRPr/>
            </a:pPr>
            <a:endParaRPr lang="en-GB" altLang="zh-CN">
              <a:solidFill>
                <a:srgbClr val="000012"/>
              </a:solidFill>
              <a:latin typeface="Times New Roman" pitchFamily="18" charset="0"/>
            </a:endParaRPr>
          </a:p>
        </p:txBody>
      </p:sp>
      <p:sp>
        <p:nvSpPr>
          <p:cNvPr id="199687" name="Rectangle 7"/>
          <p:cNvSpPr>
            <a:spLocks noGrp="1" noChangeArrowheads="1"/>
          </p:cNvSpPr>
          <p:nvPr>
            <p:ph type="ftr" sz="quarter" idx="3"/>
          </p:nvPr>
        </p:nvSpPr>
        <p:spPr bwMode="auto">
          <a:xfrm>
            <a:off x="2700338" y="6245225"/>
            <a:ext cx="5040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ea typeface="宋体" pitchFamily="2" charset="-122"/>
                <a:cs typeface="+mn-cs"/>
              </a:defRPr>
            </a:lvl1pPr>
          </a:lstStyle>
          <a:p>
            <a:pPr fontAlgn="base">
              <a:spcBef>
                <a:spcPct val="0"/>
              </a:spcBef>
              <a:spcAft>
                <a:spcPct val="0"/>
              </a:spcAft>
              <a:defRPr/>
            </a:pPr>
            <a:endParaRPr lang="en-GB" altLang="zh-CN">
              <a:solidFill>
                <a:srgbClr val="000012"/>
              </a:solidFill>
              <a:latin typeface="Times New Roman" pitchFamily="18" charset="0"/>
            </a:endParaRPr>
          </a:p>
        </p:txBody>
      </p:sp>
      <p:sp>
        <p:nvSpPr>
          <p:cNvPr id="199688" name="Rectangle 8"/>
          <p:cNvSpPr>
            <a:spLocks noGrp="1" noChangeArrowheads="1"/>
          </p:cNvSpPr>
          <p:nvPr>
            <p:ph type="sldNum" sz="quarter" idx="4"/>
          </p:nvPr>
        </p:nvSpPr>
        <p:spPr bwMode="auto">
          <a:xfrm>
            <a:off x="7885113" y="6245225"/>
            <a:ext cx="80168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1">
                <a:solidFill>
                  <a:schemeClr val="accent1"/>
                </a:solidFill>
                <a:ea typeface="宋体" pitchFamily="2" charset="-122"/>
                <a:cs typeface="+mn-cs"/>
              </a:defRPr>
            </a:lvl1pPr>
          </a:lstStyle>
          <a:p>
            <a:pPr fontAlgn="base">
              <a:spcBef>
                <a:spcPct val="0"/>
              </a:spcBef>
              <a:spcAft>
                <a:spcPct val="0"/>
              </a:spcAft>
              <a:defRPr/>
            </a:pPr>
            <a:fld id="{6588E063-FBA0-419F-B227-CD95C8D2423F}" type="slidenum">
              <a:rPr lang="en-GB" altLang="zh-CN" sz="2400">
                <a:solidFill>
                  <a:srgbClr val="912887"/>
                </a:solidFill>
                <a:latin typeface="Times New Roman" pitchFamily="18" charset="0"/>
              </a:rPr>
              <a:pPr fontAlgn="base">
                <a:spcBef>
                  <a:spcPct val="0"/>
                </a:spcBef>
                <a:spcAft>
                  <a:spcPct val="0"/>
                </a:spcAft>
                <a:defRPr/>
              </a:pPr>
              <a:t>‹#›</a:t>
            </a:fld>
            <a:endParaRPr lang="en-GB" altLang="zh-CN" sz="2400">
              <a:solidFill>
                <a:srgbClr val="912887"/>
              </a:solidFill>
              <a:latin typeface="Times New Roman" pitchFamily="18" charset="0"/>
            </a:endParaRPr>
          </a:p>
        </p:txBody>
      </p:sp>
    </p:spTree>
    <p:extLst>
      <p:ext uri="{BB962C8B-B14F-4D97-AF65-F5344CB8AC3E}">
        <p14:creationId xmlns:p14="http://schemas.microsoft.com/office/powerpoint/2010/main" val="165741305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eaLnBrk="1" fontAlgn="base" hangingPunct="1">
        <a:spcBef>
          <a:spcPct val="0"/>
        </a:spcBef>
        <a:spcAft>
          <a:spcPct val="0"/>
        </a:spcAft>
        <a:defRPr sz="3000">
          <a:solidFill>
            <a:schemeClr val="tx2"/>
          </a:solidFill>
          <a:latin typeface="Calibri" pitchFamily="34" charset="0"/>
        </a:defRPr>
      </a:lvl6pPr>
      <a:lvl7pPr marL="914400" algn="l" rtl="0" eaLnBrk="1" fontAlgn="base" hangingPunct="1">
        <a:spcBef>
          <a:spcPct val="0"/>
        </a:spcBef>
        <a:spcAft>
          <a:spcPct val="0"/>
        </a:spcAft>
        <a:defRPr sz="3000">
          <a:solidFill>
            <a:schemeClr val="tx2"/>
          </a:solidFill>
          <a:latin typeface="Calibri" pitchFamily="34" charset="0"/>
        </a:defRPr>
      </a:lvl7pPr>
      <a:lvl8pPr marL="1371600" algn="l" rtl="0" eaLnBrk="1" fontAlgn="base" hangingPunct="1">
        <a:spcBef>
          <a:spcPct val="0"/>
        </a:spcBef>
        <a:spcAft>
          <a:spcPct val="0"/>
        </a:spcAft>
        <a:defRPr sz="3000">
          <a:solidFill>
            <a:schemeClr val="tx2"/>
          </a:solidFill>
          <a:latin typeface="Calibri" pitchFamily="34" charset="0"/>
        </a:defRPr>
      </a:lvl8pPr>
      <a:lvl9pPr marL="1828800" algn="l" rtl="0" eaLnBrk="1" fontAlgn="base" hangingPunct="1">
        <a:spcBef>
          <a:spcPct val="0"/>
        </a:spcBef>
        <a:spcAft>
          <a:spcPct val="0"/>
        </a:spcAft>
        <a:defRPr sz="3000">
          <a:solidFill>
            <a:schemeClr val="tx2"/>
          </a:solidFill>
          <a:latin typeface="Calibri" pitchFamily="34" charset="0"/>
        </a:defRPr>
      </a:lvl9pPr>
    </p:titleStyle>
    <p:bodyStyle>
      <a:lvl1pPr marL="342900" indent="-342900" algn="l" rtl="0" eaLnBrk="0" fontAlgn="base" hangingPunct="0">
        <a:spcBef>
          <a:spcPct val="20000"/>
        </a:spcBef>
        <a:spcAft>
          <a:spcPct val="0"/>
        </a:spcAft>
        <a:defRPr sz="2000" b="1">
          <a:solidFill>
            <a:schemeClr val="bg2"/>
          </a:solidFill>
          <a:latin typeface="+mn-lt"/>
          <a:ea typeface="+mn-ea"/>
          <a:cs typeface="+mn-cs"/>
        </a:defRPr>
      </a:lvl1pPr>
      <a:lvl2pPr marL="3175" indent="-1588" algn="l" rtl="0" eaLnBrk="0" fontAlgn="base" hangingPunct="0">
        <a:spcBef>
          <a:spcPct val="20000"/>
        </a:spcBef>
        <a:spcAft>
          <a:spcPct val="0"/>
        </a:spcAft>
        <a:buFont typeface="Arial" charset="0"/>
        <a:defRPr sz="2000">
          <a:solidFill>
            <a:schemeClr val="bg2"/>
          </a:solidFill>
          <a:latin typeface="+mn-lt"/>
        </a:defRPr>
      </a:lvl2pPr>
      <a:lvl3pPr marL="355600" indent="-350838" algn="l" rtl="0" eaLnBrk="0" fontAlgn="base" hangingPunct="0">
        <a:spcBef>
          <a:spcPct val="20000"/>
        </a:spcBef>
        <a:spcAft>
          <a:spcPct val="0"/>
        </a:spcAft>
        <a:buChar char="•"/>
        <a:defRPr sz="2000">
          <a:solidFill>
            <a:schemeClr val="bg2"/>
          </a:solidFill>
          <a:latin typeface="+mn-lt"/>
        </a:defRPr>
      </a:lvl3pPr>
      <a:lvl4pPr marL="717550" indent="-360363" algn="l" rtl="0" eaLnBrk="0" fontAlgn="base" hangingPunct="0">
        <a:spcBef>
          <a:spcPct val="20000"/>
        </a:spcBef>
        <a:spcAft>
          <a:spcPct val="0"/>
        </a:spcAft>
        <a:buFont typeface="Calibri" pitchFamily="34" charset="0"/>
        <a:buChar char="–"/>
        <a:defRPr sz="2000">
          <a:solidFill>
            <a:schemeClr val="bg2"/>
          </a:solidFill>
          <a:latin typeface="+mn-lt"/>
        </a:defRPr>
      </a:lvl4pPr>
      <a:lvl5pPr marL="1073150" indent="-354013" algn="l" rtl="0" eaLnBrk="0" fontAlgn="base" hangingPunct="0">
        <a:spcBef>
          <a:spcPct val="20000"/>
        </a:spcBef>
        <a:spcAft>
          <a:spcPct val="0"/>
        </a:spcAft>
        <a:buFont typeface="Calibri" pitchFamily="34" charset="0"/>
        <a:buChar char="–"/>
        <a:defRPr sz="2000">
          <a:solidFill>
            <a:schemeClr val="bg2"/>
          </a:solidFill>
          <a:latin typeface="+mn-lt"/>
        </a:defRPr>
      </a:lvl5pPr>
      <a:lvl6pPr marL="1530350" indent="-354013" algn="l" rtl="0" eaLnBrk="1" fontAlgn="base" hangingPunct="1">
        <a:spcBef>
          <a:spcPct val="20000"/>
        </a:spcBef>
        <a:spcAft>
          <a:spcPct val="0"/>
        </a:spcAft>
        <a:buFont typeface="Calibri" pitchFamily="34" charset="0"/>
        <a:buChar char="–"/>
        <a:defRPr sz="2000">
          <a:solidFill>
            <a:schemeClr val="bg2"/>
          </a:solidFill>
          <a:latin typeface="+mn-lt"/>
        </a:defRPr>
      </a:lvl6pPr>
      <a:lvl7pPr marL="1987550" indent="-354013" algn="l" rtl="0" eaLnBrk="1" fontAlgn="base" hangingPunct="1">
        <a:spcBef>
          <a:spcPct val="20000"/>
        </a:spcBef>
        <a:spcAft>
          <a:spcPct val="0"/>
        </a:spcAft>
        <a:buFont typeface="Calibri" pitchFamily="34" charset="0"/>
        <a:buChar char="–"/>
        <a:defRPr sz="2000">
          <a:solidFill>
            <a:schemeClr val="bg2"/>
          </a:solidFill>
          <a:latin typeface="+mn-lt"/>
        </a:defRPr>
      </a:lvl7pPr>
      <a:lvl8pPr marL="2444750" indent="-354013" algn="l" rtl="0" eaLnBrk="1" fontAlgn="base" hangingPunct="1">
        <a:spcBef>
          <a:spcPct val="20000"/>
        </a:spcBef>
        <a:spcAft>
          <a:spcPct val="0"/>
        </a:spcAft>
        <a:buFont typeface="Calibri" pitchFamily="34" charset="0"/>
        <a:buChar char="–"/>
        <a:defRPr sz="2000">
          <a:solidFill>
            <a:schemeClr val="bg2"/>
          </a:solidFill>
          <a:latin typeface="+mn-lt"/>
        </a:defRPr>
      </a:lvl8pPr>
      <a:lvl9pPr marL="2901950" indent="-354013" algn="l" rtl="0" eaLnBrk="1" fontAlgn="base" hangingPunct="1">
        <a:spcBef>
          <a:spcPct val="20000"/>
        </a:spcBef>
        <a:spcAft>
          <a:spcPct val="0"/>
        </a:spcAft>
        <a:buFont typeface="Calibri" pitchFamily="34" charset="0"/>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Freeform 3"/>
          <p:cNvSpPr>
            <a:spLocks/>
          </p:cNvSpPr>
          <p:nvPr/>
        </p:nvSpPr>
        <p:spPr bwMode="auto">
          <a:xfrm>
            <a:off x="323850" y="323850"/>
            <a:ext cx="8820150" cy="793750"/>
          </a:xfrm>
          <a:custGeom>
            <a:avLst/>
            <a:gdLst>
              <a:gd name="T0" fmla="*/ 0 w 466"/>
              <a:gd name="T1" fmla="*/ 0 h 42"/>
              <a:gd name="T2" fmla="*/ 0 w 466"/>
              <a:gd name="T3" fmla="*/ 2147483647 h 42"/>
              <a:gd name="T4" fmla="*/ 2147483647 w 466"/>
              <a:gd name="T5" fmla="*/ 2147483647 h 42"/>
              <a:gd name="T6" fmla="*/ 2147483647 w 466"/>
              <a:gd name="T7" fmla="*/ 2147483647 h 42"/>
              <a:gd name="T8" fmla="*/ 2147483647 w 466"/>
              <a:gd name="T9" fmla="*/ 2147483647 h 42"/>
              <a:gd name="T10" fmla="*/ 2147483647 w 466"/>
              <a:gd name="T11" fmla="*/ 0 h 42"/>
              <a:gd name="T12" fmla="*/ 0 w 466"/>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6" h="42">
                <a:moveTo>
                  <a:pt x="0" y="0"/>
                </a:moveTo>
                <a:lnTo>
                  <a:pt x="0" y="25"/>
                </a:lnTo>
                <a:cubicBezTo>
                  <a:pt x="0" y="37"/>
                  <a:pt x="5" y="42"/>
                  <a:pt x="16" y="42"/>
                </a:cubicBezTo>
                <a:lnTo>
                  <a:pt x="22" y="42"/>
                </a:lnTo>
                <a:lnTo>
                  <a:pt x="466" y="42"/>
                </a:lnTo>
                <a:lnTo>
                  <a:pt x="466" y="0"/>
                </a:lnTo>
                <a:lnTo>
                  <a:pt x="0" y="0"/>
                </a:lnTo>
                <a:close/>
              </a:path>
            </a:pathLst>
          </a:custGeom>
          <a:solidFill>
            <a:schemeClr val="accent1"/>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12291" name="Rectangle 4"/>
          <p:cNvSpPr>
            <a:spLocks noGrp="1" noChangeArrowheads="1"/>
          </p:cNvSpPr>
          <p:nvPr>
            <p:ph type="title"/>
          </p:nvPr>
        </p:nvSpPr>
        <p:spPr bwMode="auto">
          <a:xfrm>
            <a:off x="457200" y="260350"/>
            <a:ext cx="82184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2292" name="Rectangle 5"/>
          <p:cNvSpPr>
            <a:spLocks noGrp="1" noChangeArrowheads="1"/>
          </p:cNvSpPr>
          <p:nvPr>
            <p:ph type="body" idx="1"/>
          </p:nvPr>
        </p:nvSpPr>
        <p:spPr bwMode="auto">
          <a:xfrm>
            <a:off x="457200" y="1700213"/>
            <a:ext cx="82296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99686"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ea typeface="宋体" pitchFamily="2" charset="-122"/>
                <a:cs typeface="+mn-cs"/>
              </a:defRPr>
            </a:lvl1pPr>
          </a:lstStyle>
          <a:p>
            <a:pPr fontAlgn="base">
              <a:spcBef>
                <a:spcPct val="0"/>
              </a:spcBef>
              <a:spcAft>
                <a:spcPct val="0"/>
              </a:spcAft>
              <a:defRPr/>
            </a:pPr>
            <a:endParaRPr lang="en-GB" altLang="zh-CN">
              <a:solidFill>
                <a:srgbClr val="000012"/>
              </a:solidFill>
              <a:latin typeface="Times New Roman" pitchFamily="18" charset="0"/>
            </a:endParaRPr>
          </a:p>
        </p:txBody>
      </p:sp>
      <p:sp>
        <p:nvSpPr>
          <p:cNvPr id="199687" name="Rectangle 7"/>
          <p:cNvSpPr>
            <a:spLocks noGrp="1" noChangeArrowheads="1"/>
          </p:cNvSpPr>
          <p:nvPr>
            <p:ph type="ftr" sz="quarter" idx="3"/>
          </p:nvPr>
        </p:nvSpPr>
        <p:spPr bwMode="auto">
          <a:xfrm>
            <a:off x="2700338" y="6245225"/>
            <a:ext cx="5040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ea typeface="宋体" pitchFamily="2" charset="-122"/>
                <a:cs typeface="+mn-cs"/>
              </a:defRPr>
            </a:lvl1pPr>
          </a:lstStyle>
          <a:p>
            <a:pPr fontAlgn="base">
              <a:spcBef>
                <a:spcPct val="0"/>
              </a:spcBef>
              <a:spcAft>
                <a:spcPct val="0"/>
              </a:spcAft>
              <a:defRPr/>
            </a:pPr>
            <a:endParaRPr lang="en-GB" altLang="zh-CN">
              <a:solidFill>
                <a:srgbClr val="000012"/>
              </a:solidFill>
              <a:latin typeface="Times New Roman" pitchFamily="18" charset="0"/>
            </a:endParaRPr>
          </a:p>
        </p:txBody>
      </p:sp>
      <p:sp>
        <p:nvSpPr>
          <p:cNvPr id="199688" name="Rectangle 8"/>
          <p:cNvSpPr>
            <a:spLocks noGrp="1" noChangeArrowheads="1"/>
          </p:cNvSpPr>
          <p:nvPr>
            <p:ph type="sldNum" sz="quarter" idx="4"/>
          </p:nvPr>
        </p:nvSpPr>
        <p:spPr bwMode="auto">
          <a:xfrm>
            <a:off x="7885113" y="6245225"/>
            <a:ext cx="80168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1">
                <a:solidFill>
                  <a:schemeClr val="accent1"/>
                </a:solidFill>
                <a:ea typeface="宋体" pitchFamily="2" charset="-122"/>
                <a:cs typeface="+mn-cs"/>
              </a:defRPr>
            </a:lvl1pPr>
          </a:lstStyle>
          <a:p>
            <a:pPr fontAlgn="base">
              <a:spcBef>
                <a:spcPct val="0"/>
              </a:spcBef>
              <a:spcAft>
                <a:spcPct val="0"/>
              </a:spcAft>
              <a:defRPr/>
            </a:pPr>
            <a:fld id="{6588E063-FBA0-419F-B227-CD95C8D2423F}" type="slidenum">
              <a:rPr lang="en-GB" altLang="zh-CN" sz="2400">
                <a:solidFill>
                  <a:srgbClr val="912887"/>
                </a:solidFill>
                <a:latin typeface="Times New Roman" pitchFamily="18" charset="0"/>
              </a:rPr>
              <a:pPr fontAlgn="base">
                <a:spcBef>
                  <a:spcPct val="0"/>
                </a:spcBef>
                <a:spcAft>
                  <a:spcPct val="0"/>
                </a:spcAft>
                <a:defRPr/>
              </a:pPr>
              <a:t>‹#›</a:t>
            </a:fld>
            <a:endParaRPr lang="en-GB" altLang="zh-CN" sz="2400">
              <a:solidFill>
                <a:srgbClr val="912887"/>
              </a:solidFill>
              <a:latin typeface="Times New Roman" pitchFamily="18" charset="0"/>
            </a:endParaRPr>
          </a:p>
        </p:txBody>
      </p:sp>
    </p:spTree>
    <p:extLst>
      <p:ext uri="{BB962C8B-B14F-4D97-AF65-F5344CB8AC3E}">
        <p14:creationId xmlns:p14="http://schemas.microsoft.com/office/powerpoint/2010/main" val="3395702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eaLnBrk="1" fontAlgn="base" hangingPunct="1">
        <a:spcBef>
          <a:spcPct val="0"/>
        </a:spcBef>
        <a:spcAft>
          <a:spcPct val="0"/>
        </a:spcAft>
        <a:defRPr sz="3000">
          <a:solidFill>
            <a:schemeClr val="tx2"/>
          </a:solidFill>
          <a:latin typeface="Calibri" pitchFamily="34" charset="0"/>
        </a:defRPr>
      </a:lvl6pPr>
      <a:lvl7pPr marL="914400" algn="l" rtl="0" eaLnBrk="1" fontAlgn="base" hangingPunct="1">
        <a:spcBef>
          <a:spcPct val="0"/>
        </a:spcBef>
        <a:spcAft>
          <a:spcPct val="0"/>
        </a:spcAft>
        <a:defRPr sz="3000">
          <a:solidFill>
            <a:schemeClr val="tx2"/>
          </a:solidFill>
          <a:latin typeface="Calibri" pitchFamily="34" charset="0"/>
        </a:defRPr>
      </a:lvl7pPr>
      <a:lvl8pPr marL="1371600" algn="l" rtl="0" eaLnBrk="1" fontAlgn="base" hangingPunct="1">
        <a:spcBef>
          <a:spcPct val="0"/>
        </a:spcBef>
        <a:spcAft>
          <a:spcPct val="0"/>
        </a:spcAft>
        <a:defRPr sz="3000">
          <a:solidFill>
            <a:schemeClr val="tx2"/>
          </a:solidFill>
          <a:latin typeface="Calibri" pitchFamily="34" charset="0"/>
        </a:defRPr>
      </a:lvl8pPr>
      <a:lvl9pPr marL="1828800" algn="l" rtl="0" eaLnBrk="1" fontAlgn="base" hangingPunct="1">
        <a:spcBef>
          <a:spcPct val="0"/>
        </a:spcBef>
        <a:spcAft>
          <a:spcPct val="0"/>
        </a:spcAft>
        <a:defRPr sz="3000">
          <a:solidFill>
            <a:schemeClr val="tx2"/>
          </a:solidFill>
          <a:latin typeface="Calibri" pitchFamily="34" charset="0"/>
        </a:defRPr>
      </a:lvl9pPr>
    </p:titleStyle>
    <p:bodyStyle>
      <a:lvl1pPr marL="342900" indent="-342900" algn="l" rtl="0" eaLnBrk="0" fontAlgn="base" hangingPunct="0">
        <a:spcBef>
          <a:spcPct val="20000"/>
        </a:spcBef>
        <a:spcAft>
          <a:spcPct val="0"/>
        </a:spcAft>
        <a:defRPr sz="2000" b="1">
          <a:solidFill>
            <a:schemeClr val="bg2"/>
          </a:solidFill>
          <a:latin typeface="+mn-lt"/>
          <a:ea typeface="+mn-ea"/>
          <a:cs typeface="+mn-cs"/>
        </a:defRPr>
      </a:lvl1pPr>
      <a:lvl2pPr marL="3175" indent="-1588" algn="l" rtl="0" eaLnBrk="0" fontAlgn="base" hangingPunct="0">
        <a:spcBef>
          <a:spcPct val="20000"/>
        </a:spcBef>
        <a:spcAft>
          <a:spcPct val="0"/>
        </a:spcAft>
        <a:buFont typeface="Arial" charset="0"/>
        <a:defRPr sz="2000">
          <a:solidFill>
            <a:schemeClr val="bg2"/>
          </a:solidFill>
          <a:latin typeface="+mn-lt"/>
        </a:defRPr>
      </a:lvl2pPr>
      <a:lvl3pPr marL="355600" indent="-350838" algn="l" rtl="0" eaLnBrk="0" fontAlgn="base" hangingPunct="0">
        <a:spcBef>
          <a:spcPct val="20000"/>
        </a:spcBef>
        <a:spcAft>
          <a:spcPct val="0"/>
        </a:spcAft>
        <a:buChar char="•"/>
        <a:defRPr sz="2000">
          <a:solidFill>
            <a:schemeClr val="bg2"/>
          </a:solidFill>
          <a:latin typeface="+mn-lt"/>
        </a:defRPr>
      </a:lvl3pPr>
      <a:lvl4pPr marL="717550" indent="-360363" algn="l" rtl="0" eaLnBrk="0" fontAlgn="base" hangingPunct="0">
        <a:spcBef>
          <a:spcPct val="20000"/>
        </a:spcBef>
        <a:spcAft>
          <a:spcPct val="0"/>
        </a:spcAft>
        <a:buFont typeface="Calibri" pitchFamily="34" charset="0"/>
        <a:buChar char="–"/>
        <a:defRPr sz="2000">
          <a:solidFill>
            <a:schemeClr val="bg2"/>
          </a:solidFill>
          <a:latin typeface="+mn-lt"/>
        </a:defRPr>
      </a:lvl4pPr>
      <a:lvl5pPr marL="1073150" indent="-354013" algn="l" rtl="0" eaLnBrk="0" fontAlgn="base" hangingPunct="0">
        <a:spcBef>
          <a:spcPct val="20000"/>
        </a:spcBef>
        <a:spcAft>
          <a:spcPct val="0"/>
        </a:spcAft>
        <a:buFont typeface="Calibri" pitchFamily="34" charset="0"/>
        <a:buChar char="–"/>
        <a:defRPr sz="2000">
          <a:solidFill>
            <a:schemeClr val="bg2"/>
          </a:solidFill>
          <a:latin typeface="+mn-lt"/>
        </a:defRPr>
      </a:lvl5pPr>
      <a:lvl6pPr marL="1530350" indent="-354013" algn="l" rtl="0" eaLnBrk="1" fontAlgn="base" hangingPunct="1">
        <a:spcBef>
          <a:spcPct val="20000"/>
        </a:spcBef>
        <a:spcAft>
          <a:spcPct val="0"/>
        </a:spcAft>
        <a:buFont typeface="Calibri" pitchFamily="34" charset="0"/>
        <a:buChar char="–"/>
        <a:defRPr sz="2000">
          <a:solidFill>
            <a:schemeClr val="bg2"/>
          </a:solidFill>
          <a:latin typeface="+mn-lt"/>
        </a:defRPr>
      </a:lvl6pPr>
      <a:lvl7pPr marL="1987550" indent="-354013" algn="l" rtl="0" eaLnBrk="1" fontAlgn="base" hangingPunct="1">
        <a:spcBef>
          <a:spcPct val="20000"/>
        </a:spcBef>
        <a:spcAft>
          <a:spcPct val="0"/>
        </a:spcAft>
        <a:buFont typeface="Calibri" pitchFamily="34" charset="0"/>
        <a:buChar char="–"/>
        <a:defRPr sz="2000">
          <a:solidFill>
            <a:schemeClr val="bg2"/>
          </a:solidFill>
          <a:latin typeface="+mn-lt"/>
        </a:defRPr>
      </a:lvl7pPr>
      <a:lvl8pPr marL="2444750" indent="-354013" algn="l" rtl="0" eaLnBrk="1" fontAlgn="base" hangingPunct="1">
        <a:spcBef>
          <a:spcPct val="20000"/>
        </a:spcBef>
        <a:spcAft>
          <a:spcPct val="0"/>
        </a:spcAft>
        <a:buFont typeface="Calibri" pitchFamily="34" charset="0"/>
        <a:buChar char="–"/>
        <a:defRPr sz="2000">
          <a:solidFill>
            <a:schemeClr val="bg2"/>
          </a:solidFill>
          <a:latin typeface="+mn-lt"/>
        </a:defRPr>
      </a:lvl8pPr>
      <a:lvl9pPr marL="2901950" indent="-354013" algn="l" rtl="0" eaLnBrk="1" fontAlgn="base" hangingPunct="1">
        <a:spcBef>
          <a:spcPct val="20000"/>
        </a:spcBef>
        <a:spcAft>
          <a:spcPct val="0"/>
        </a:spcAft>
        <a:buFont typeface="Calibri" pitchFamily="34" charset="0"/>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Freeform 3"/>
          <p:cNvSpPr>
            <a:spLocks/>
          </p:cNvSpPr>
          <p:nvPr/>
        </p:nvSpPr>
        <p:spPr bwMode="auto">
          <a:xfrm>
            <a:off x="323850" y="323850"/>
            <a:ext cx="8820150" cy="793750"/>
          </a:xfrm>
          <a:custGeom>
            <a:avLst/>
            <a:gdLst>
              <a:gd name="T0" fmla="*/ 0 w 466"/>
              <a:gd name="T1" fmla="*/ 0 h 42"/>
              <a:gd name="T2" fmla="*/ 0 w 466"/>
              <a:gd name="T3" fmla="*/ 2147483647 h 42"/>
              <a:gd name="T4" fmla="*/ 2147483647 w 466"/>
              <a:gd name="T5" fmla="*/ 2147483647 h 42"/>
              <a:gd name="T6" fmla="*/ 2147483647 w 466"/>
              <a:gd name="T7" fmla="*/ 2147483647 h 42"/>
              <a:gd name="T8" fmla="*/ 2147483647 w 466"/>
              <a:gd name="T9" fmla="*/ 2147483647 h 42"/>
              <a:gd name="T10" fmla="*/ 2147483647 w 466"/>
              <a:gd name="T11" fmla="*/ 0 h 42"/>
              <a:gd name="T12" fmla="*/ 0 w 466"/>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6" h="42">
                <a:moveTo>
                  <a:pt x="0" y="0"/>
                </a:moveTo>
                <a:lnTo>
                  <a:pt x="0" y="25"/>
                </a:lnTo>
                <a:cubicBezTo>
                  <a:pt x="0" y="37"/>
                  <a:pt x="5" y="42"/>
                  <a:pt x="16" y="42"/>
                </a:cubicBezTo>
                <a:lnTo>
                  <a:pt x="22" y="42"/>
                </a:lnTo>
                <a:lnTo>
                  <a:pt x="466" y="42"/>
                </a:lnTo>
                <a:lnTo>
                  <a:pt x="466" y="0"/>
                </a:lnTo>
                <a:lnTo>
                  <a:pt x="0" y="0"/>
                </a:lnTo>
                <a:close/>
              </a:path>
            </a:pathLst>
          </a:custGeom>
          <a:solidFill>
            <a:schemeClr val="accent1"/>
          </a:solidFill>
          <a:ln w="9525">
            <a:noFill/>
            <a:round/>
            <a:headEnd/>
            <a:tailEnd/>
          </a:ln>
        </p:spPr>
        <p:txBody>
          <a:bodyPr/>
          <a:lstStyle/>
          <a:p>
            <a:pPr fontAlgn="base">
              <a:spcBef>
                <a:spcPct val="0"/>
              </a:spcBef>
              <a:spcAft>
                <a:spcPct val="0"/>
              </a:spcAft>
              <a:defRPr/>
            </a:pPr>
            <a:endParaRPr lang="zh-CN" altLang="en-US" sz="2400">
              <a:solidFill>
                <a:srgbClr val="000012"/>
              </a:solidFill>
              <a:latin typeface="Times New Roman" pitchFamily="18" charset="0"/>
              <a:cs typeface="Arial" charset="0"/>
            </a:endParaRPr>
          </a:p>
        </p:txBody>
      </p:sp>
      <p:sp>
        <p:nvSpPr>
          <p:cNvPr id="12291" name="Rectangle 4"/>
          <p:cNvSpPr>
            <a:spLocks noGrp="1" noChangeArrowheads="1"/>
          </p:cNvSpPr>
          <p:nvPr>
            <p:ph type="title"/>
          </p:nvPr>
        </p:nvSpPr>
        <p:spPr bwMode="auto">
          <a:xfrm>
            <a:off x="457200" y="260350"/>
            <a:ext cx="82184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2292" name="Rectangle 5"/>
          <p:cNvSpPr>
            <a:spLocks noGrp="1" noChangeArrowheads="1"/>
          </p:cNvSpPr>
          <p:nvPr>
            <p:ph type="body" idx="1"/>
          </p:nvPr>
        </p:nvSpPr>
        <p:spPr bwMode="auto">
          <a:xfrm>
            <a:off x="457200" y="1700213"/>
            <a:ext cx="82296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99686"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ea typeface="宋体" pitchFamily="2" charset="-122"/>
                <a:cs typeface="+mn-cs"/>
              </a:defRPr>
            </a:lvl1pPr>
          </a:lstStyle>
          <a:p>
            <a:pPr fontAlgn="base">
              <a:spcBef>
                <a:spcPct val="0"/>
              </a:spcBef>
              <a:spcAft>
                <a:spcPct val="0"/>
              </a:spcAft>
              <a:defRPr/>
            </a:pPr>
            <a:endParaRPr lang="en-GB" altLang="zh-CN">
              <a:solidFill>
                <a:srgbClr val="000012"/>
              </a:solidFill>
              <a:latin typeface="Times New Roman" pitchFamily="18" charset="0"/>
            </a:endParaRPr>
          </a:p>
        </p:txBody>
      </p:sp>
      <p:sp>
        <p:nvSpPr>
          <p:cNvPr id="199687" name="Rectangle 7"/>
          <p:cNvSpPr>
            <a:spLocks noGrp="1" noChangeArrowheads="1"/>
          </p:cNvSpPr>
          <p:nvPr>
            <p:ph type="ftr" sz="quarter" idx="3"/>
          </p:nvPr>
        </p:nvSpPr>
        <p:spPr bwMode="auto">
          <a:xfrm>
            <a:off x="2700338" y="6245225"/>
            <a:ext cx="5040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ea typeface="宋体" pitchFamily="2" charset="-122"/>
                <a:cs typeface="+mn-cs"/>
              </a:defRPr>
            </a:lvl1pPr>
          </a:lstStyle>
          <a:p>
            <a:pPr fontAlgn="base">
              <a:spcBef>
                <a:spcPct val="0"/>
              </a:spcBef>
              <a:spcAft>
                <a:spcPct val="0"/>
              </a:spcAft>
              <a:defRPr/>
            </a:pPr>
            <a:endParaRPr lang="en-GB" altLang="zh-CN">
              <a:solidFill>
                <a:srgbClr val="000012"/>
              </a:solidFill>
              <a:latin typeface="Times New Roman" pitchFamily="18" charset="0"/>
            </a:endParaRPr>
          </a:p>
        </p:txBody>
      </p:sp>
      <p:sp>
        <p:nvSpPr>
          <p:cNvPr id="199688" name="Rectangle 8"/>
          <p:cNvSpPr>
            <a:spLocks noGrp="1" noChangeArrowheads="1"/>
          </p:cNvSpPr>
          <p:nvPr>
            <p:ph type="sldNum" sz="quarter" idx="4"/>
          </p:nvPr>
        </p:nvSpPr>
        <p:spPr bwMode="auto">
          <a:xfrm>
            <a:off x="7885113" y="6245225"/>
            <a:ext cx="80168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1">
                <a:solidFill>
                  <a:schemeClr val="accent1"/>
                </a:solidFill>
                <a:ea typeface="宋体" pitchFamily="2" charset="-122"/>
                <a:cs typeface="+mn-cs"/>
              </a:defRPr>
            </a:lvl1pPr>
          </a:lstStyle>
          <a:p>
            <a:pPr fontAlgn="base">
              <a:spcBef>
                <a:spcPct val="0"/>
              </a:spcBef>
              <a:spcAft>
                <a:spcPct val="0"/>
              </a:spcAft>
              <a:defRPr/>
            </a:pPr>
            <a:fld id="{6588E063-FBA0-419F-B227-CD95C8D2423F}" type="slidenum">
              <a:rPr lang="en-GB" altLang="zh-CN" sz="2400">
                <a:solidFill>
                  <a:srgbClr val="912887"/>
                </a:solidFill>
                <a:latin typeface="Times New Roman" pitchFamily="18" charset="0"/>
              </a:rPr>
              <a:pPr fontAlgn="base">
                <a:spcBef>
                  <a:spcPct val="0"/>
                </a:spcBef>
                <a:spcAft>
                  <a:spcPct val="0"/>
                </a:spcAft>
                <a:defRPr/>
              </a:pPr>
              <a:t>‹#›</a:t>
            </a:fld>
            <a:endParaRPr lang="en-GB" altLang="zh-CN" sz="2400">
              <a:solidFill>
                <a:srgbClr val="912887"/>
              </a:solidFill>
              <a:latin typeface="Times New Roman" pitchFamily="18" charset="0"/>
            </a:endParaRPr>
          </a:p>
        </p:txBody>
      </p:sp>
    </p:spTree>
    <p:extLst>
      <p:ext uri="{BB962C8B-B14F-4D97-AF65-F5344CB8AC3E}">
        <p14:creationId xmlns:p14="http://schemas.microsoft.com/office/powerpoint/2010/main" val="176026612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xmlns:p14="http://schemas.microsoft.com/office/powerpoint/2010/main">
    <mc:Choice Requires="p14">
      <p:transition spd="slow" p14:dur="1500" advClick="0" advTm="5000">
        <p:circle/>
      </p:transition>
    </mc:Choice>
    <mc:Fallback xmlns="">
      <p:transition spd="slow" advClick="0" advTm="5000">
        <p:circle/>
      </p:transition>
    </mc:Fallback>
  </mc:AlternateContent>
  <p:hf hdr="0" ftr="0" dt="0"/>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eaLnBrk="1" fontAlgn="base" hangingPunct="1">
        <a:spcBef>
          <a:spcPct val="0"/>
        </a:spcBef>
        <a:spcAft>
          <a:spcPct val="0"/>
        </a:spcAft>
        <a:defRPr sz="3000">
          <a:solidFill>
            <a:schemeClr val="tx2"/>
          </a:solidFill>
          <a:latin typeface="Calibri" pitchFamily="34" charset="0"/>
        </a:defRPr>
      </a:lvl6pPr>
      <a:lvl7pPr marL="914400" algn="l" rtl="0" eaLnBrk="1" fontAlgn="base" hangingPunct="1">
        <a:spcBef>
          <a:spcPct val="0"/>
        </a:spcBef>
        <a:spcAft>
          <a:spcPct val="0"/>
        </a:spcAft>
        <a:defRPr sz="3000">
          <a:solidFill>
            <a:schemeClr val="tx2"/>
          </a:solidFill>
          <a:latin typeface="Calibri" pitchFamily="34" charset="0"/>
        </a:defRPr>
      </a:lvl7pPr>
      <a:lvl8pPr marL="1371600" algn="l" rtl="0" eaLnBrk="1" fontAlgn="base" hangingPunct="1">
        <a:spcBef>
          <a:spcPct val="0"/>
        </a:spcBef>
        <a:spcAft>
          <a:spcPct val="0"/>
        </a:spcAft>
        <a:defRPr sz="3000">
          <a:solidFill>
            <a:schemeClr val="tx2"/>
          </a:solidFill>
          <a:latin typeface="Calibri" pitchFamily="34" charset="0"/>
        </a:defRPr>
      </a:lvl8pPr>
      <a:lvl9pPr marL="1828800" algn="l" rtl="0" eaLnBrk="1" fontAlgn="base" hangingPunct="1">
        <a:spcBef>
          <a:spcPct val="0"/>
        </a:spcBef>
        <a:spcAft>
          <a:spcPct val="0"/>
        </a:spcAft>
        <a:defRPr sz="3000">
          <a:solidFill>
            <a:schemeClr val="tx2"/>
          </a:solidFill>
          <a:latin typeface="Calibri" pitchFamily="34" charset="0"/>
        </a:defRPr>
      </a:lvl9pPr>
    </p:titleStyle>
    <p:bodyStyle>
      <a:lvl1pPr marL="342900" indent="-342900" algn="l" rtl="0" eaLnBrk="0" fontAlgn="base" hangingPunct="0">
        <a:spcBef>
          <a:spcPct val="20000"/>
        </a:spcBef>
        <a:spcAft>
          <a:spcPct val="0"/>
        </a:spcAft>
        <a:defRPr sz="2000" b="1">
          <a:solidFill>
            <a:schemeClr val="bg2"/>
          </a:solidFill>
          <a:latin typeface="+mn-lt"/>
          <a:ea typeface="+mn-ea"/>
          <a:cs typeface="+mn-cs"/>
        </a:defRPr>
      </a:lvl1pPr>
      <a:lvl2pPr marL="3175" indent="-1588" algn="l" rtl="0" eaLnBrk="0" fontAlgn="base" hangingPunct="0">
        <a:spcBef>
          <a:spcPct val="20000"/>
        </a:spcBef>
        <a:spcAft>
          <a:spcPct val="0"/>
        </a:spcAft>
        <a:buFont typeface="Arial" charset="0"/>
        <a:defRPr sz="2000">
          <a:solidFill>
            <a:schemeClr val="bg2"/>
          </a:solidFill>
          <a:latin typeface="+mn-lt"/>
        </a:defRPr>
      </a:lvl2pPr>
      <a:lvl3pPr marL="355600" indent="-350838" algn="l" rtl="0" eaLnBrk="0" fontAlgn="base" hangingPunct="0">
        <a:spcBef>
          <a:spcPct val="20000"/>
        </a:spcBef>
        <a:spcAft>
          <a:spcPct val="0"/>
        </a:spcAft>
        <a:buChar char="•"/>
        <a:defRPr sz="2000">
          <a:solidFill>
            <a:schemeClr val="bg2"/>
          </a:solidFill>
          <a:latin typeface="+mn-lt"/>
        </a:defRPr>
      </a:lvl3pPr>
      <a:lvl4pPr marL="717550" indent="-360363" algn="l" rtl="0" eaLnBrk="0" fontAlgn="base" hangingPunct="0">
        <a:spcBef>
          <a:spcPct val="20000"/>
        </a:spcBef>
        <a:spcAft>
          <a:spcPct val="0"/>
        </a:spcAft>
        <a:buFont typeface="Calibri" pitchFamily="34" charset="0"/>
        <a:buChar char="–"/>
        <a:defRPr sz="2000">
          <a:solidFill>
            <a:schemeClr val="bg2"/>
          </a:solidFill>
          <a:latin typeface="+mn-lt"/>
        </a:defRPr>
      </a:lvl4pPr>
      <a:lvl5pPr marL="1073150" indent="-354013" algn="l" rtl="0" eaLnBrk="0" fontAlgn="base" hangingPunct="0">
        <a:spcBef>
          <a:spcPct val="20000"/>
        </a:spcBef>
        <a:spcAft>
          <a:spcPct val="0"/>
        </a:spcAft>
        <a:buFont typeface="Calibri" pitchFamily="34" charset="0"/>
        <a:buChar char="–"/>
        <a:defRPr sz="2000">
          <a:solidFill>
            <a:schemeClr val="bg2"/>
          </a:solidFill>
          <a:latin typeface="+mn-lt"/>
        </a:defRPr>
      </a:lvl5pPr>
      <a:lvl6pPr marL="1530350" indent="-354013" algn="l" rtl="0" eaLnBrk="1" fontAlgn="base" hangingPunct="1">
        <a:spcBef>
          <a:spcPct val="20000"/>
        </a:spcBef>
        <a:spcAft>
          <a:spcPct val="0"/>
        </a:spcAft>
        <a:buFont typeface="Calibri" pitchFamily="34" charset="0"/>
        <a:buChar char="–"/>
        <a:defRPr sz="2000">
          <a:solidFill>
            <a:schemeClr val="bg2"/>
          </a:solidFill>
          <a:latin typeface="+mn-lt"/>
        </a:defRPr>
      </a:lvl6pPr>
      <a:lvl7pPr marL="1987550" indent="-354013" algn="l" rtl="0" eaLnBrk="1" fontAlgn="base" hangingPunct="1">
        <a:spcBef>
          <a:spcPct val="20000"/>
        </a:spcBef>
        <a:spcAft>
          <a:spcPct val="0"/>
        </a:spcAft>
        <a:buFont typeface="Calibri" pitchFamily="34" charset="0"/>
        <a:buChar char="–"/>
        <a:defRPr sz="2000">
          <a:solidFill>
            <a:schemeClr val="bg2"/>
          </a:solidFill>
          <a:latin typeface="+mn-lt"/>
        </a:defRPr>
      </a:lvl7pPr>
      <a:lvl8pPr marL="2444750" indent="-354013" algn="l" rtl="0" eaLnBrk="1" fontAlgn="base" hangingPunct="1">
        <a:spcBef>
          <a:spcPct val="20000"/>
        </a:spcBef>
        <a:spcAft>
          <a:spcPct val="0"/>
        </a:spcAft>
        <a:buFont typeface="Calibri" pitchFamily="34" charset="0"/>
        <a:buChar char="–"/>
        <a:defRPr sz="2000">
          <a:solidFill>
            <a:schemeClr val="bg2"/>
          </a:solidFill>
          <a:latin typeface="+mn-lt"/>
        </a:defRPr>
      </a:lvl8pPr>
      <a:lvl9pPr marL="2901950" indent="-354013" algn="l" rtl="0" eaLnBrk="1" fontAlgn="base" hangingPunct="1">
        <a:spcBef>
          <a:spcPct val="20000"/>
        </a:spcBef>
        <a:spcAft>
          <a:spcPct val="0"/>
        </a:spcAft>
        <a:buFont typeface="Calibri" pitchFamily="34" charset="0"/>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9"/>
          <p:cNvSpPr>
            <a:spLocks noChangeArrowheads="1"/>
          </p:cNvSpPr>
          <p:nvPr/>
        </p:nvSpPr>
        <p:spPr bwMode="ltGray">
          <a:xfrm>
            <a:off x="228600" y="228600"/>
            <a:ext cx="8520113" cy="685800"/>
          </a:xfrm>
          <a:prstGeom prst="rect">
            <a:avLst/>
          </a:prstGeom>
          <a:gradFill rotWithShape="1">
            <a:gsLst>
              <a:gs pos="0">
                <a:schemeClr val="bg2"/>
              </a:gs>
              <a:gs pos="100000">
                <a:schemeClr val="accent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zh-CN" altLang="en-US" sz="1400" smtClean="0">
              <a:solidFill>
                <a:srgbClr val="4D4D4D"/>
              </a:solidFill>
              <a:ea typeface="宋体" charset="-122"/>
            </a:endParaRPr>
          </a:p>
        </p:txBody>
      </p:sp>
      <p:sp>
        <p:nvSpPr>
          <p:cNvPr id="1027" name="Rectangle 58"/>
          <p:cNvSpPr>
            <a:spLocks noChangeArrowheads="1"/>
          </p:cNvSpPr>
          <p:nvPr/>
        </p:nvSpPr>
        <p:spPr bwMode="auto">
          <a:xfrm>
            <a:off x="1547813" y="6353175"/>
            <a:ext cx="4679950" cy="215900"/>
          </a:xfrm>
          <a:prstGeom prst="rect">
            <a:avLst/>
          </a:prstGeom>
          <a:gradFill rotWithShape="1">
            <a:gsLst>
              <a:gs pos="0">
                <a:schemeClr val="bg2"/>
              </a:gs>
              <a:gs pos="100000">
                <a:schemeClr val="accent1"/>
              </a:gs>
            </a:gsLst>
            <a:lin ang="27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zh-CN" altLang="en-US" sz="2000" smtClean="0">
              <a:solidFill>
                <a:srgbClr val="4D4D4D"/>
              </a:solidFill>
              <a:ea typeface="宋体" charset="-122"/>
            </a:endParaRPr>
          </a:p>
        </p:txBody>
      </p:sp>
      <p:sp>
        <p:nvSpPr>
          <p:cNvPr id="1028" name="Text Box 59"/>
          <p:cNvSpPr txBox="1">
            <a:spLocks noChangeArrowheads="1"/>
          </p:cNvSpPr>
          <p:nvPr/>
        </p:nvSpPr>
        <p:spPr bwMode="auto">
          <a:xfrm>
            <a:off x="8675688" y="6597650"/>
            <a:ext cx="287337" cy="139700"/>
          </a:xfrm>
          <a:prstGeom prst="rect">
            <a:avLst/>
          </a:prstGeom>
          <a:noFill/>
          <a:ln>
            <a:noFill/>
          </a:ln>
          <a:extLst/>
        </p:spPr>
        <p:txBody>
          <a:bodyPr wrap="none" lIns="0" rIns="0" bIns="0" anchor="b"/>
          <a:lstStyle>
            <a:lvl1pPr>
              <a:defRPr sz="1400">
                <a:solidFill>
                  <a:schemeClr val="tx1"/>
                </a:solidFill>
                <a:latin typeface="Myriad Pro" pitchFamily="34" charset="0"/>
              </a:defRPr>
            </a:lvl1pPr>
            <a:lvl2pPr marL="742950" indent="-285750">
              <a:defRPr sz="1400">
                <a:solidFill>
                  <a:schemeClr val="tx1"/>
                </a:solidFill>
                <a:latin typeface="Myriad Pro" pitchFamily="34" charset="0"/>
              </a:defRPr>
            </a:lvl2pPr>
            <a:lvl3pPr marL="1143000" indent="-228600">
              <a:defRPr sz="1400">
                <a:solidFill>
                  <a:schemeClr val="tx1"/>
                </a:solidFill>
                <a:latin typeface="Myriad Pro" pitchFamily="34" charset="0"/>
              </a:defRPr>
            </a:lvl3pPr>
            <a:lvl4pPr marL="1600200" indent="-228600">
              <a:defRPr sz="1400">
                <a:solidFill>
                  <a:schemeClr val="tx1"/>
                </a:solidFill>
                <a:latin typeface="Myriad Pro" pitchFamily="34" charset="0"/>
              </a:defRPr>
            </a:lvl4pPr>
            <a:lvl5pPr marL="2057400" indent="-228600">
              <a:defRPr sz="1400">
                <a:solidFill>
                  <a:schemeClr val="tx1"/>
                </a:solidFill>
                <a:latin typeface="Myriad Pro" pitchFamily="34" charset="0"/>
              </a:defRPr>
            </a:lvl5pPr>
            <a:lvl6pPr marL="2514600" indent="-228600" algn="ctr" eaLnBrk="0" fontAlgn="base" hangingPunct="0">
              <a:spcBef>
                <a:spcPct val="0"/>
              </a:spcBef>
              <a:spcAft>
                <a:spcPct val="0"/>
              </a:spcAft>
              <a:defRPr sz="1400">
                <a:solidFill>
                  <a:schemeClr val="tx1"/>
                </a:solidFill>
                <a:latin typeface="Myriad Pro" pitchFamily="34" charset="0"/>
              </a:defRPr>
            </a:lvl6pPr>
            <a:lvl7pPr marL="2971800" indent="-228600" algn="ctr" eaLnBrk="0" fontAlgn="base" hangingPunct="0">
              <a:spcBef>
                <a:spcPct val="0"/>
              </a:spcBef>
              <a:spcAft>
                <a:spcPct val="0"/>
              </a:spcAft>
              <a:defRPr sz="1400">
                <a:solidFill>
                  <a:schemeClr val="tx1"/>
                </a:solidFill>
                <a:latin typeface="Myriad Pro" pitchFamily="34" charset="0"/>
              </a:defRPr>
            </a:lvl7pPr>
            <a:lvl8pPr marL="3429000" indent="-228600" algn="ctr" eaLnBrk="0" fontAlgn="base" hangingPunct="0">
              <a:spcBef>
                <a:spcPct val="0"/>
              </a:spcBef>
              <a:spcAft>
                <a:spcPct val="0"/>
              </a:spcAft>
              <a:defRPr sz="1400">
                <a:solidFill>
                  <a:schemeClr val="tx1"/>
                </a:solidFill>
                <a:latin typeface="Myriad Pro" pitchFamily="34" charset="0"/>
              </a:defRPr>
            </a:lvl8pPr>
            <a:lvl9pPr marL="3886200" indent="-228600" algn="ctr" eaLnBrk="0" fontAlgn="base" hangingPunct="0">
              <a:spcBef>
                <a:spcPct val="0"/>
              </a:spcBef>
              <a:spcAft>
                <a:spcPct val="0"/>
              </a:spcAft>
              <a:defRPr sz="1400">
                <a:solidFill>
                  <a:schemeClr val="tx1"/>
                </a:solidFill>
                <a:latin typeface="Myriad Pro" pitchFamily="34" charset="0"/>
              </a:defRPr>
            </a:lvl9pPr>
          </a:lstStyle>
          <a:p>
            <a:pPr algn="r" eaLnBrk="0" fontAlgn="base" hangingPunct="0">
              <a:spcBef>
                <a:spcPct val="0"/>
              </a:spcBef>
              <a:spcAft>
                <a:spcPct val="0"/>
              </a:spcAft>
              <a:defRPr/>
            </a:pPr>
            <a:fld id="{983BD67A-F427-4F65-B1B4-BF9CDAB22995}" type="slidenum">
              <a:rPr lang="zh-CN" altLang="en-US" sz="800" smtClean="0">
                <a:solidFill>
                  <a:srgbClr val="4D4D4D"/>
                </a:solidFill>
                <a:ea typeface="宋体" pitchFamily="2" charset="-122"/>
              </a:rPr>
              <a:pPr algn="r" eaLnBrk="0" fontAlgn="base" hangingPunct="0">
                <a:spcBef>
                  <a:spcPct val="0"/>
                </a:spcBef>
                <a:spcAft>
                  <a:spcPct val="0"/>
                </a:spcAft>
                <a:defRPr/>
              </a:pPr>
              <a:t>‹#›</a:t>
            </a:fld>
            <a:endParaRPr lang="en-US" altLang="zh-CN" sz="800" smtClean="0">
              <a:solidFill>
                <a:srgbClr val="4D4D4D"/>
              </a:solidFill>
              <a:ea typeface="宋体" pitchFamily="2" charset="-122"/>
            </a:endParaRPr>
          </a:p>
        </p:txBody>
      </p:sp>
      <p:sp>
        <p:nvSpPr>
          <p:cNvPr id="1029" name="Rectangle 60"/>
          <p:cNvSpPr>
            <a:spLocks noGrp="1" noChangeArrowheads="1"/>
          </p:cNvSpPr>
          <p:nvPr>
            <p:ph type="title"/>
          </p:nvPr>
        </p:nvSpPr>
        <p:spPr bwMode="auto">
          <a:xfrm>
            <a:off x="468313" y="265113"/>
            <a:ext cx="83169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36000" bIns="0" numCol="1" anchor="b" anchorCtr="0" compatLnSpc="1">
            <a:prstTxWarp prst="textNoShape">
              <a:avLst/>
            </a:prstTxWarp>
          </a:bodyPr>
          <a:lstStyle/>
          <a:p>
            <a:pPr lvl="0"/>
            <a:r>
              <a:rPr lang="en-US" altLang="zh-CN" smtClean="0"/>
              <a:t>Click to edit Master title style</a:t>
            </a:r>
          </a:p>
        </p:txBody>
      </p:sp>
      <p:sp>
        <p:nvSpPr>
          <p:cNvPr id="1030" name="Rectangle 61"/>
          <p:cNvSpPr>
            <a:spLocks noGrp="1" noChangeArrowheads="1"/>
          </p:cNvSpPr>
          <p:nvPr>
            <p:ph type="body" idx="1"/>
          </p:nvPr>
        </p:nvSpPr>
        <p:spPr bwMode="auto">
          <a:xfrm>
            <a:off x="684213" y="1052513"/>
            <a:ext cx="799147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31" name="Line 70"/>
          <p:cNvSpPr>
            <a:spLocks noChangeShapeType="1"/>
          </p:cNvSpPr>
          <p:nvPr/>
        </p:nvSpPr>
        <p:spPr bwMode="auto">
          <a:xfrm>
            <a:off x="468313" y="908050"/>
            <a:ext cx="0" cy="55594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lang="zh-CN" altLang="en-US" sz="1400" smtClean="0">
              <a:solidFill>
                <a:srgbClr val="4D4D4D"/>
              </a:solidFill>
            </a:endParaRPr>
          </a:p>
        </p:txBody>
      </p:sp>
      <p:sp>
        <p:nvSpPr>
          <p:cNvPr id="1032" name="Line 72"/>
          <p:cNvSpPr>
            <a:spLocks noChangeShapeType="1"/>
          </p:cNvSpPr>
          <p:nvPr/>
        </p:nvSpPr>
        <p:spPr bwMode="auto">
          <a:xfrm>
            <a:off x="468313" y="6461125"/>
            <a:ext cx="10795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lang="zh-CN" altLang="en-US" sz="1400" smtClean="0">
              <a:solidFill>
                <a:srgbClr val="4D4D4D"/>
              </a:solidFill>
            </a:endParaRPr>
          </a:p>
        </p:txBody>
      </p:sp>
      <p:sp>
        <p:nvSpPr>
          <p:cNvPr id="1033" name="Rectangle 73"/>
          <p:cNvSpPr>
            <a:spLocks noChangeArrowheads="1"/>
          </p:cNvSpPr>
          <p:nvPr/>
        </p:nvSpPr>
        <p:spPr bwMode="auto">
          <a:xfrm>
            <a:off x="7229475" y="6353175"/>
            <a:ext cx="287338" cy="217488"/>
          </a:xfrm>
          <a:prstGeom prst="rect">
            <a:avLst/>
          </a:prstGeom>
          <a:solidFill>
            <a:srgbClr val="F9A35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zh-CN" altLang="en-US" sz="1400" smtClean="0">
              <a:solidFill>
                <a:srgbClr val="4D4D4D"/>
              </a:solidFill>
              <a:ea typeface="宋体" charset="-122"/>
            </a:endParaRPr>
          </a:p>
        </p:txBody>
      </p:sp>
      <p:sp>
        <p:nvSpPr>
          <p:cNvPr id="1034" name="Rectangle 75"/>
          <p:cNvSpPr>
            <a:spLocks noChangeArrowheads="1"/>
          </p:cNvSpPr>
          <p:nvPr/>
        </p:nvSpPr>
        <p:spPr bwMode="auto">
          <a:xfrm>
            <a:off x="6805613" y="6353175"/>
            <a:ext cx="287337" cy="215900"/>
          </a:xfrm>
          <a:prstGeom prst="rect">
            <a:avLst/>
          </a:prstGeom>
          <a:solidFill>
            <a:srgbClr val="7E81BE"/>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zh-CN" altLang="en-US" sz="1400" smtClean="0">
              <a:solidFill>
                <a:srgbClr val="4D4D4D"/>
              </a:solidFill>
              <a:ea typeface="宋体" charset="-122"/>
            </a:endParaRPr>
          </a:p>
        </p:txBody>
      </p:sp>
      <p:sp>
        <p:nvSpPr>
          <p:cNvPr id="1035" name="Rectangle 76"/>
          <p:cNvSpPr>
            <a:spLocks noChangeArrowheads="1"/>
          </p:cNvSpPr>
          <p:nvPr/>
        </p:nvSpPr>
        <p:spPr bwMode="auto">
          <a:xfrm>
            <a:off x="6372225" y="6353175"/>
            <a:ext cx="287338" cy="217488"/>
          </a:xfrm>
          <a:prstGeom prst="rect">
            <a:avLst/>
          </a:prstGeom>
          <a:solidFill>
            <a:srgbClr val="0055A4"/>
          </a:solidFill>
          <a:ln w="9525" algn="ctr">
            <a:solidFill>
              <a:srgbClr val="0055A4"/>
            </a:solidFill>
            <a:miter lim="800000"/>
            <a:headEnd/>
            <a:tailEnd/>
          </a:ln>
        </p:spPr>
        <p:txBody>
          <a:bodyPr wrap="none" anchor="ctr"/>
          <a:lstStyle/>
          <a:p>
            <a:pPr algn="ctr" eaLnBrk="0" fontAlgn="base" hangingPunct="0">
              <a:spcBef>
                <a:spcPct val="0"/>
              </a:spcBef>
              <a:spcAft>
                <a:spcPct val="0"/>
              </a:spcAft>
            </a:pPr>
            <a:endParaRPr lang="zh-CN" altLang="en-US" sz="1400" smtClean="0">
              <a:solidFill>
                <a:srgbClr val="4D4D4D"/>
              </a:solidFill>
              <a:ea typeface="宋体" charset="-122"/>
            </a:endParaRPr>
          </a:p>
        </p:txBody>
      </p:sp>
      <p:pic>
        <p:nvPicPr>
          <p:cNvPr id="1036" name="Picture 30" descr="HOLI_v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96200" y="5943600"/>
            <a:ext cx="990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2140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ransition spd="med">
    <p:strips dir="rd"/>
  </p:transition>
  <p:timing>
    <p:tnLst>
      <p:par>
        <p:cTn id="1" dur="indefinite" restart="never" nodeType="tmRoot"/>
      </p:par>
    </p:tnLst>
  </p:timing>
  <p:txStyles>
    <p:titleStyle>
      <a:lvl1pPr algn="l" rtl="0" eaLnBrk="0" fontAlgn="base" hangingPunct="0">
        <a:spcBef>
          <a:spcPct val="75000"/>
        </a:spcBef>
        <a:spcAft>
          <a:spcPct val="0"/>
        </a:spcAft>
        <a:defRPr sz="2000">
          <a:solidFill>
            <a:schemeClr val="bg1"/>
          </a:solidFill>
          <a:latin typeface="+mj-lt"/>
          <a:ea typeface="+mj-ea"/>
          <a:cs typeface="+mj-cs"/>
        </a:defRPr>
      </a:lvl1pPr>
      <a:lvl2pPr algn="l" rtl="0" eaLnBrk="0" fontAlgn="base" hangingPunct="0">
        <a:spcBef>
          <a:spcPct val="75000"/>
        </a:spcBef>
        <a:spcAft>
          <a:spcPct val="0"/>
        </a:spcAft>
        <a:defRPr sz="2000">
          <a:solidFill>
            <a:schemeClr val="bg1"/>
          </a:solidFill>
          <a:latin typeface="Myriad Pro" pitchFamily="34" charset="0"/>
        </a:defRPr>
      </a:lvl2pPr>
      <a:lvl3pPr algn="l" rtl="0" eaLnBrk="0" fontAlgn="base" hangingPunct="0">
        <a:spcBef>
          <a:spcPct val="75000"/>
        </a:spcBef>
        <a:spcAft>
          <a:spcPct val="0"/>
        </a:spcAft>
        <a:defRPr sz="2000">
          <a:solidFill>
            <a:schemeClr val="bg1"/>
          </a:solidFill>
          <a:latin typeface="Myriad Pro" pitchFamily="34" charset="0"/>
        </a:defRPr>
      </a:lvl3pPr>
      <a:lvl4pPr algn="l" rtl="0" eaLnBrk="0" fontAlgn="base" hangingPunct="0">
        <a:spcBef>
          <a:spcPct val="75000"/>
        </a:spcBef>
        <a:spcAft>
          <a:spcPct val="0"/>
        </a:spcAft>
        <a:defRPr sz="2000">
          <a:solidFill>
            <a:schemeClr val="bg1"/>
          </a:solidFill>
          <a:latin typeface="Myriad Pro" pitchFamily="34" charset="0"/>
        </a:defRPr>
      </a:lvl4pPr>
      <a:lvl5pPr algn="l" rtl="0" eaLnBrk="0" fontAlgn="base" hangingPunct="0">
        <a:spcBef>
          <a:spcPct val="75000"/>
        </a:spcBef>
        <a:spcAft>
          <a:spcPct val="0"/>
        </a:spcAft>
        <a:defRPr sz="2000">
          <a:solidFill>
            <a:schemeClr val="bg1"/>
          </a:solidFill>
          <a:latin typeface="Myriad Pro" pitchFamily="34" charset="0"/>
        </a:defRPr>
      </a:lvl5pPr>
      <a:lvl6pPr marL="457200" algn="l" rtl="0" eaLnBrk="1" fontAlgn="base" hangingPunct="1">
        <a:spcBef>
          <a:spcPct val="75000"/>
        </a:spcBef>
        <a:spcAft>
          <a:spcPct val="0"/>
        </a:spcAft>
        <a:defRPr sz="2000">
          <a:solidFill>
            <a:schemeClr val="bg1"/>
          </a:solidFill>
          <a:latin typeface="Myriad Pro" pitchFamily="34" charset="0"/>
        </a:defRPr>
      </a:lvl6pPr>
      <a:lvl7pPr marL="914400" algn="l" rtl="0" eaLnBrk="1" fontAlgn="base" hangingPunct="1">
        <a:spcBef>
          <a:spcPct val="75000"/>
        </a:spcBef>
        <a:spcAft>
          <a:spcPct val="0"/>
        </a:spcAft>
        <a:defRPr sz="2000">
          <a:solidFill>
            <a:schemeClr val="bg1"/>
          </a:solidFill>
          <a:latin typeface="Myriad Pro" pitchFamily="34" charset="0"/>
        </a:defRPr>
      </a:lvl7pPr>
      <a:lvl8pPr marL="1371600" algn="l" rtl="0" eaLnBrk="1" fontAlgn="base" hangingPunct="1">
        <a:spcBef>
          <a:spcPct val="75000"/>
        </a:spcBef>
        <a:spcAft>
          <a:spcPct val="0"/>
        </a:spcAft>
        <a:defRPr sz="2000">
          <a:solidFill>
            <a:schemeClr val="bg1"/>
          </a:solidFill>
          <a:latin typeface="Myriad Pro" pitchFamily="34" charset="0"/>
        </a:defRPr>
      </a:lvl8pPr>
      <a:lvl9pPr marL="1828800" algn="l" rtl="0" eaLnBrk="1" fontAlgn="base" hangingPunct="1">
        <a:spcBef>
          <a:spcPct val="75000"/>
        </a:spcBef>
        <a:spcAft>
          <a:spcPct val="0"/>
        </a:spcAft>
        <a:defRPr sz="2000">
          <a:solidFill>
            <a:schemeClr val="bg1"/>
          </a:solidFill>
          <a:latin typeface="Myriad Pro" pitchFamily="34" charset="0"/>
        </a:defRPr>
      </a:lvl9pPr>
    </p:titleStyle>
    <p:bodyStyle>
      <a:lvl1pPr marL="342900" indent="-342900" algn="l" rtl="0" eaLnBrk="0" fontAlgn="base" hangingPunct="0">
        <a:spcBef>
          <a:spcPct val="65000"/>
        </a:spcBef>
        <a:spcAft>
          <a:spcPct val="0"/>
        </a:spcAft>
        <a:buClr>
          <a:schemeClr val="accent2"/>
        </a:buClr>
        <a:buFont typeface="Myriad Pro" pitchFamily="34" charset="0"/>
        <a:defRPr b="1">
          <a:solidFill>
            <a:schemeClr val="tx1"/>
          </a:solidFill>
          <a:latin typeface="+mn-lt"/>
          <a:ea typeface="+mn-ea"/>
          <a:cs typeface="+mn-cs"/>
        </a:defRPr>
      </a:lvl1pPr>
      <a:lvl2pPr marL="342900" indent="-228600" algn="l" rtl="0" eaLnBrk="0" fontAlgn="base" hangingPunct="0">
        <a:spcBef>
          <a:spcPct val="65000"/>
        </a:spcBef>
        <a:spcAft>
          <a:spcPct val="0"/>
        </a:spcAft>
        <a:buClr>
          <a:schemeClr val="bg2"/>
        </a:buClr>
        <a:buFont typeface="Wingdings" pitchFamily="2" charset="2"/>
        <a:buChar char="§"/>
        <a:defRPr sz="1600">
          <a:solidFill>
            <a:schemeClr val="tx1"/>
          </a:solidFill>
          <a:latin typeface="+mn-lt"/>
        </a:defRPr>
      </a:lvl2pPr>
      <a:lvl3pPr marL="685800" indent="-228600" algn="l" rtl="0" eaLnBrk="0" fontAlgn="base" hangingPunct="0">
        <a:spcBef>
          <a:spcPct val="65000"/>
        </a:spcBef>
        <a:spcAft>
          <a:spcPct val="0"/>
        </a:spcAft>
        <a:buClr>
          <a:schemeClr val="bg2"/>
        </a:buClr>
        <a:buFont typeface="Myriad Pro" pitchFamily="34" charset="0"/>
        <a:buChar char="–"/>
        <a:defRPr sz="1400">
          <a:solidFill>
            <a:schemeClr val="tx1"/>
          </a:solidFill>
          <a:latin typeface="+mn-lt"/>
        </a:defRPr>
      </a:lvl3pPr>
      <a:lvl4pPr marL="1028700" indent="-228600" algn="l" rtl="0" eaLnBrk="0" fontAlgn="base" hangingPunct="0">
        <a:spcBef>
          <a:spcPct val="65000"/>
        </a:spcBef>
        <a:spcAft>
          <a:spcPct val="0"/>
        </a:spcAft>
        <a:buClr>
          <a:schemeClr val="bg2"/>
        </a:buClr>
        <a:buFont typeface="Wingdings" pitchFamily="2" charset="2"/>
        <a:buChar char="§"/>
        <a:defRPr sz="1300">
          <a:solidFill>
            <a:schemeClr val="tx1"/>
          </a:solidFill>
          <a:latin typeface="+mn-lt"/>
        </a:defRPr>
      </a:lvl4pPr>
      <a:lvl5pPr marL="1371600" indent="-228600" algn="l" rtl="0" eaLnBrk="0" fontAlgn="base" hangingPunct="0">
        <a:spcBef>
          <a:spcPct val="65000"/>
        </a:spcBef>
        <a:spcAft>
          <a:spcPct val="0"/>
        </a:spcAft>
        <a:buClr>
          <a:schemeClr val="bg2"/>
        </a:buClr>
        <a:buFont typeface="Myriad Pro" pitchFamily="34" charset="0"/>
        <a:buChar char="–"/>
        <a:defRPr sz="1200">
          <a:solidFill>
            <a:schemeClr val="tx1"/>
          </a:solidFill>
          <a:latin typeface="+mn-lt"/>
        </a:defRPr>
      </a:lvl5pPr>
      <a:lvl6pPr marL="1828800" indent="-228600" algn="l" rtl="0" eaLnBrk="1" fontAlgn="base" hangingPunct="1">
        <a:spcBef>
          <a:spcPct val="65000"/>
        </a:spcBef>
        <a:spcAft>
          <a:spcPct val="0"/>
        </a:spcAft>
        <a:buClr>
          <a:schemeClr val="bg2"/>
        </a:buClr>
        <a:buFont typeface="Myriad Pro" pitchFamily="34" charset="0"/>
        <a:buChar char="–"/>
        <a:defRPr sz="1200">
          <a:solidFill>
            <a:schemeClr val="tx1"/>
          </a:solidFill>
          <a:latin typeface="+mn-lt"/>
        </a:defRPr>
      </a:lvl6pPr>
      <a:lvl7pPr marL="2286000" indent="-228600" algn="l" rtl="0" eaLnBrk="1" fontAlgn="base" hangingPunct="1">
        <a:spcBef>
          <a:spcPct val="65000"/>
        </a:spcBef>
        <a:spcAft>
          <a:spcPct val="0"/>
        </a:spcAft>
        <a:buClr>
          <a:schemeClr val="bg2"/>
        </a:buClr>
        <a:buFont typeface="Myriad Pro" pitchFamily="34" charset="0"/>
        <a:buChar char="–"/>
        <a:defRPr sz="1200">
          <a:solidFill>
            <a:schemeClr val="tx1"/>
          </a:solidFill>
          <a:latin typeface="+mn-lt"/>
        </a:defRPr>
      </a:lvl7pPr>
      <a:lvl8pPr marL="2743200" indent="-228600" algn="l" rtl="0" eaLnBrk="1" fontAlgn="base" hangingPunct="1">
        <a:spcBef>
          <a:spcPct val="65000"/>
        </a:spcBef>
        <a:spcAft>
          <a:spcPct val="0"/>
        </a:spcAft>
        <a:buClr>
          <a:schemeClr val="bg2"/>
        </a:buClr>
        <a:buFont typeface="Myriad Pro" pitchFamily="34" charset="0"/>
        <a:buChar char="–"/>
        <a:defRPr sz="1200">
          <a:solidFill>
            <a:schemeClr val="tx1"/>
          </a:solidFill>
          <a:latin typeface="+mn-lt"/>
        </a:defRPr>
      </a:lvl8pPr>
      <a:lvl9pPr marL="3200400" indent="-228600" algn="l" rtl="0" eaLnBrk="1" fontAlgn="base" hangingPunct="1">
        <a:spcBef>
          <a:spcPct val="65000"/>
        </a:spcBef>
        <a:spcAft>
          <a:spcPct val="0"/>
        </a:spcAft>
        <a:buClr>
          <a:schemeClr val="bg2"/>
        </a:buClr>
        <a:buFont typeface="Myriad Pro" pitchFamily="34"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0.jpeg"/><Relationship Id="rId1" Type="http://schemas.openxmlformats.org/officeDocument/2006/relationships/slideLayout" Target="../slideLayouts/slideLayout61.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1.xml"/><Relationship Id="rId5" Type="http://schemas.openxmlformats.org/officeDocument/2006/relationships/image" Target="../media/image36.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1.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1.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1.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1.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1.xml"/><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6.xml"/><Relationship Id="rId5" Type="http://schemas.openxmlformats.org/officeDocument/2006/relationships/image" Target="../media/image19.jp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noChangeArrowheads="1"/>
          </p:cNvSpPr>
          <p:nvPr/>
        </p:nvSpPr>
        <p:spPr bwMode="auto">
          <a:xfrm>
            <a:off x="-11697" y="-88940"/>
            <a:ext cx="9180512" cy="7356502"/>
          </a:xfrm>
          <a:prstGeom prst="rect">
            <a:avLst/>
          </a:prstGeom>
          <a:solidFill>
            <a:srgbClr val="92D050"/>
          </a:solidFill>
          <a:ln>
            <a:noFill/>
          </a:ln>
        </p:spPr>
        <p:txBody>
          <a:bodyPr wrap="square" lIns="92075" tIns="46038" rIns="92075" bIns="46038" anchor="ctr">
            <a:spAutoFit/>
          </a:bodyPr>
          <a:lstStyle/>
          <a:p>
            <a:pPr algn="ctr" eaLnBrk="1" hangingPunct="1"/>
            <a:endParaRPr lang="en-US" altLang="zh-CN" sz="3600" b="1" dirty="0" smtClean="0">
              <a:solidFill>
                <a:srgbClr val="000000"/>
              </a:solidFill>
              <a:latin typeface="黑体" pitchFamily="2" charset="-122"/>
              <a:ea typeface="黑体" pitchFamily="2" charset="-122"/>
            </a:endParaRPr>
          </a:p>
          <a:p>
            <a:pPr algn="ctr" eaLnBrk="1" hangingPunct="1"/>
            <a:endParaRPr lang="en-US" altLang="zh-CN" sz="3600" b="1" dirty="0">
              <a:solidFill>
                <a:srgbClr val="000000"/>
              </a:solidFill>
              <a:latin typeface="黑体" pitchFamily="2" charset="-122"/>
              <a:ea typeface="黑体" pitchFamily="2" charset="-122"/>
            </a:endParaRPr>
          </a:p>
          <a:p>
            <a:pPr algn="ctr" eaLnBrk="1" hangingPunct="1"/>
            <a:r>
              <a:rPr lang="zh-CN" altLang="en-US" sz="3600" b="1" dirty="0" smtClean="0">
                <a:solidFill>
                  <a:schemeClr val="bg1"/>
                </a:solidFill>
                <a:latin typeface="黑体" pitchFamily="2" charset="-122"/>
                <a:ea typeface="黑体" pitchFamily="2" charset="-122"/>
              </a:rPr>
              <a:t>南京</a:t>
            </a:r>
            <a:r>
              <a:rPr lang="zh-CN" altLang="en-US" sz="3600" b="1" dirty="0">
                <a:solidFill>
                  <a:schemeClr val="bg1"/>
                </a:solidFill>
                <a:latin typeface="黑体" pitchFamily="2" charset="-122"/>
                <a:ea typeface="黑体" pitchFamily="2" charset="-122"/>
              </a:rPr>
              <a:t>上秦</a:t>
            </a:r>
            <a:r>
              <a:rPr lang="zh-CN" altLang="en-US" sz="3600" b="1" dirty="0" smtClean="0">
                <a:solidFill>
                  <a:schemeClr val="bg1"/>
                </a:solidFill>
                <a:latin typeface="黑体" pitchFamily="2" charset="-122"/>
                <a:ea typeface="黑体" pitchFamily="2" charset="-122"/>
              </a:rPr>
              <a:t>淮假日酒店</a:t>
            </a:r>
            <a:endParaRPr lang="en-US" altLang="zh-CN" sz="3600" b="1" dirty="0" smtClean="0">
              <a:solidFill>
                <a:schemeClr val="bg1"/>
              </a:solidFill>
              <a:latin typeface="黑体" pitchFamily="2" charset="-122"/>
              <a:ea typeface="黑体" pitchFamily="2" charset="-122"/>
            </a:endParaRPr>
          </a:p>
          <a:p>
            <a:pPr algn="ctr" eaLnBrk="1" hangingPunct="1"/>
            <a:r>
              <a:rPr lang="zh-CN" altLang="en-US" sz="3600" b="1" dirty="0" smtClean="0">
                <a:solidFill>
                  <a:schemeClr val="bg1"/>
                </a:solidFill>
                <a:latin typeface="黑体" pitchFamily="2" charset="-122"/>
                <a:ea typeface="黑体" pitchFamily="2" charset="-122"/>
              </a:rPr>
              <a:t>南京上秦淮套房假日酒店</a:t>
            </a:r>
            <a:endParaRPr lang="en-US" altLang="zh-CN" sz="3600" b="1" dirty="0" smtClean="0">
              <a:solidFill>
                <a:schemeClr val="bg1"/>
              </a:solidFill>
              <a:latin typeface="黑体" pitchFamily="2" charset="-122"/>
              <a:ea typeface="黑体" pitchFamily="2" charset="-122"/>
            </a:endParaRPr>
          </a:p>
          <a:p>
            <a:pPr algn="ctr" eaLnBrk="1" hangingPunct="1"/>
            <a:endParaRPr lang="en-US" altLang="zh-CN" sz="1600" b="1" dirty="0">
              <a:solidFill>
                <a:schemeClr val="bg1"/>
              </a:solidFill>
              <a:latin typeface="黑体" pitchFamily="2" charset="-122"/>
              <a:ea typeface="黑体" pitchFamily="2" charset="-122"/>
            </a:endParaRPr>
          </a:p>
          <a:p>
            <a:pPr algn="ctr" eaLnBrk="1" hangingPunct="1"/>
            <a:r>
              <a:rPr lang="en-US" altLang="zh-CN" sz="3200" b="1" dirty="0" smtClean="0">
                <a:solidFill>
                  <a:schemeClr val="bg1"/>
                </a:solidFill>
                <a:latin typeface="Arial" pitchFamily="34" charset="0"/>
                <a:ea typeface="黑体" pitchFamily="2" charset="-122"/>
                <a:cs typeface="Arial" pitchFamily="34" charset="0"/>
              </a:rPr>
              <a:t>Holiday Inn Nanjing </a:t>
            </a:r>
            <a:r>
              <a:rPr lang="en-US" altLang="zh-CN" sz="3200" b="1" dirty="0" err="1" smtClean="0">
                <a:solidFill>
                  <a:schemeClr val="bg1"/>
                </a:solidFill>
                <a:latin typeface="Arial" pitchFamily="34" charset="0"/>
                <a:ea typeface="黑体" pitchFamily="2" charset="-122"/>
                <a:cs typeface="Arial" pitchFamily="34" charset="0"/>
              </a:rPr>
              <a:t>Qinhuai</a:t>
            </a:r>
            <a:r>
              <a:rPr lang="en-US" altLang="zh-CN" sz="3200" b="1" dirty="0" smtClean="0">
                <a:solidFill>
                  <a:schemeClr val="bg1"/>
                </a:solidFill>
                <a:latin typeface="Arial" pitchFamily="34" charset="0"/>
                <a:ea typeface="黑体" pitchFamily="2" charset="-122"/>
                <a:cs typeface="Arial" pitchFamily="34" charset="0"/>
              </a:rPr>
              <a:t> South</a:t>
            </a:r>
          </a:p>
          <a:p>
            <a:pPr algn="ctr"/>
            <a:r>
              <a:rPr lang="en-US" altLang="zh-CN" sz="3200" b="1" dirty="0">
                <a:solidFill>
                  <a:schemeClr val="bg1"/>
                </a:solidFill>
                <a:latin typeface="Arial" pitchFamily="34" charset="0"/>
                <a:ea typeface="黑体" pitchFamily="2" charset="-122"/>
                <a:cs typeface="Arial" pitchFamily="34" charset="0"/>
              </a:rPr>
              <a:t>Holiday Inn Nanjing </a:t>
            </a:r>
            <a:r>
              <a:rPr lang="en-US" altLang="zh-CN" sz="3200" b="1" dirty="0" err="1">
                <a:solidFill>
                  <a:schemeClr val="bg1"/>
                </a:solidFill>
                <a:latin typeface="Arial" pitchFamily="34" charset="0"/>
                <a:ea typeface="黑体" pitchFamily="2" charset="-122"/>
                <a:cs typeface="Arial" pitchFamily="34" charset="0"/>
              </a:rPr>
              <a:t>Qinhuai</a:t>
            </a:r>
            <a:r>
              <a:rPr lang="en-US" altLang="zh-CN" sz="3200" b="1" dirty="0">
                <a:solidFill>
                  <a:schemeClr val="bg1"/>
                </a:solidFill>
                <a:latin typeface="Arial" pitchFamily="34" charset="0"/>
                <a:ea typeface="黑体" pitchFamily="2" charset="-122"/>
                <a:cs typeface="Arial" pitchFamily="34" charset="0"/>
              </a:rPr>
              <a:t> </a:t>
            </a:r>
            <a:r>
              <a:rPr lang="en-US" altLang="zh-CN" sz="3200" b="1" dirty="0" smtClean="0">
                <a:solidFill>
                  <a:schemeClr val="bg1"/>
                </a:solidFill>
                <a:latin typeface="Arial" pitchFamily="34" charset="0"/>
                <a:ea typeface="黑体" pitchFamily="2" charset="-122"/>
                <a:cs typeface="Arial" pitchFamily="34" charset="0"/>
              </a:rPr>
              <a:t>South Suites</a:t>
            </a:r>
          </a:p>
          <a:p>
            <a:pPr algn="ctr" eaLnBrk="1" hangingPunct="1"/>
            <a:endParaRPr lang="en-US" altLang="zh-CN" sz="2000" dirty="0" smtClean="0">
              <a:solidFill>
                <a:schemeClr val="bg1"/>
              </a:solidFill>
              <a:latin typeface="Arial" pitchFamily="34" charset="0"/>
              <a:ea typeface="黑体" pitchFamily="2" charset="-122"/>
              <a:cs typeface="Arial" pitchFamily="34" charset="0"/>
            </a:endParaRPr>
          </a:p>
          <a:p>
            <a:pPr algn="ctr"/>
            <a:endParaRPr lang="en-US" altLang="zh-CN" sz="1200" dirty="0" smtClean="0">
              <a:solidFill>
                <a:srgbClr val="000000"/>
              </a:solidFill>
              <a:latin typeface="黑体" pitchFamily="2" charset="-122"/>
              <a:ea typeface="黑体" pitchFamily="2" charset="-122"/>
            </a:endParaRPr>
          </a:p>
          <a:p>
            <a:pPr algn="ctr"/>
            <a:endParaRPr lang="en-US" altLang="zh-CN" sz="1200" dirty="0">
              <a:solidFill>
                <a:srgbClr val="000000"/>
              </a:solidFill>
              <a:latin typeface="黑体" pitchFamily="2" charset="-122"/>
              <a:ea typeface="黑体" pitchFamily="2" charset="-122"/>
            </a:endParaRPr>
          </a:p>
          <a:p>
            <a:pPr algn="ctr"/>
            <a:endParaRPr lang="en-US" altLang="zh-CN" sz="1200" dirty="0" smtClean="0">
              <a:solidFill>
                <a:srgbClr val="000000"/>
              </a:solidFill>
              <a:latin typeface="黑体" pitchFamily="2" charset="-122"/>
              <a:ea typeface="黑体" pitchFamily="2" charset="-122"/>
            </a:endParaRPr>
          </a:p>
          <a:p>
            <a:pPr algn="ctr"/>
            <a:endParaRPr lang="en-US" altLang="zh-CN" sz="1200" dirty="0">
              <a:solidFill>
                <a:srgbClr val="000000"/>
              </a:solidFill>
              <a:latin typeface="黑体" pitchFamily="2" charset="-122"/>
              <a:ea typeface="黑体" pitchFamily="2" charset="-122"/>
            </a:endParaRPr>
          </a:p>
          <a:p>
            <a:pPr algn="ctr"/>
            <a:endParaRPr lang="en-US" altLang="zh-CN" sz="1200" dirty="0" smtClean="0">
              <a:solidFill>
                <a:srgbClr val="000000"/>
              </a:solidFill>
              <a:latin typeface="黑体" pitchFamily="2" charset="-122"/>
              <a:ea typeface="黑体" pitchFamily="2" charset="-122"/>
            </a:endParaRPr>
          </a:p>
          <a:p>
            <a:pPr algn="ctr"/>
            <a:endParaRPr lang="en-US" altLang="zh-CN" sz="1200" dirty="0" smtClean="0">
              <a:solidFill>
                <a:srgbClr val="000000"/>
              </a:solidFill>
              <a:latin typeface="黑体" pitchFamily="2" charset="-122"/>
              <a:ea typeface="黑体" pitchFamily="2" charset="-122"/>
            </a:endParaRPr>
          </a:p>
          <a:p>
            <a:pPr algn="ctr"/>
            <a:endParaRPr lang="en-US" altLang="zh-CN" sz="1200" dirty="0">
              <a:solidFill>
                <a:srgbClr val="000000"/>
              </a:solidFill>
              <a:latin typeface="黑体" pitchFamily="2" charset="-122"/>
              <a:ea typeface="黑体" pitchFamily="2" charset="-122"/>
            </a:endParaRPr>
          </a:p>
          <a:p>
            <a:pPr algn="ctr"/>
            <a:endParaRPr lang="en-US" altLang="zh-CN" sz="1200" dirty="0" smtClean="0">
              <a:solidFill>
                <a:srgbClr val="000000"/>
              </a:solidFill>
              <a:latin typeface="黑体" pitchFamily="2" charset="-122"/>
              <a:ea typeface="黑体" pitchFamily="2" charset="-122"/>
            </a:endParaRPr>
          </a:p>
          <a:p>
            <a:pPr algn="ctr"/>
            <a:endParaRPr lang="en-US" altLang="zh-CN" sz="1200" dirty="0">
              <a:solidFill>
                <a:srgbClr val="000000"/>
              </a:solidFill>
              <a:latin typeface="黑体" pitchFamily="2" charset="-122"/>
              <a:ea typeface="黑体" pitchFamily="2" charset="-122"/>
            </a:endParaRPr>
          </a:p>
          <a:p>
            <a:pPr algn="ctr"/>
            <a:endParaRPr lang="en-US" altLang="zh-CN" sz="1200" dirty="0" smtClean="0">
              <a:solidFill>
                <a:srgbClr val="000000"/>
              </a:solidFill>
              <a:latin typeface="黑体" pitchFamily="2" charset="-122"/>
              <a:ea typeface="黑体" pitchFamily="2" charset="-122"/>
            </a:endParaRPr>
          </a:p>
          <a:p>
            <a:pPr algn="ctr"/>
            <a:endParaRPr lang="en-US" altLang="zh-CN" sz="1200" dirty="0" smtClean="0">
              <a:solidFill>
                <a:srgbClr val="000000"/>
              </a:solidFill>
              <a:latin typeface="黑体" pitchFamily="2" charset="-122"/>
              <a:ea typeface="黑体" pitchFamily="2" charset="-122"/>
            </a:endParaRPr>
          </a:p>
          <a:p>
            <a:pPr algn="ctr"/>
            <a:endParaRPr lang="en-US" altLang="zh-CN" sz="1200" dirty="0">
              <a:solidFill>
                <a:srgbClr val="000000"/>
              </a:solidFill>
              <a:latin typeface="黑体" pitchFamily="2" charset="-122"/>
              <a:ea typeface="黑体" pitchFamily="2" charset="-122"/>
            </a:endParaRPr>
          </a:p>
          <a:p>
            <a:pPr algn="ctr"/>
            <a:endParaRPr lang="en-US" altLang="zh-CN" sz="1200" dirty="0" smtClean="0">
              <a:solidFill>
                <a:srgbClr val="000000"/>
              </a:solidFill>
              <a:latin typeface="黑体" pitchFamily="2" charset="-122"/>
              <a:ea typeface="黑体" pitchFamily="2" charset="-122"/>
            </a:endParaRPr>
          </a:p>
          <a:p>
            <a:pPr algn="ctr"/>
            <a:endParaRPr lang="en-US" altLang="zh-CN" sz="1200" dirty="0">
              <a:solidFill>
                <a:srgbClr val="000000"/>
              </a:solidFill>
              <a:latin typeface="黑体" pitchFamily="2" charset="-122"/>
              <a:ea typeface="黑体" pitchFamily="2" charset="-122"/>
            </a:endParaRPr>
          </a:p>
          <a:p>
            <a:pPr algn="ctr"/>
            <a:endParaRPr lang="en-US" altLang="zh-CN" sz="1200" dirty="0" smtClean="0">
              <a:solidFill>
                <a:srgbClr val="000000"/>
              </a:solidFill>
              <a:latin typeface="黑体" pitchFamily="2" charset="-122"/>
              <a:ea typeface="黑体" pitchFamily="2" charset="-122"/>
            </a:endParaRPr>
          </a:p>
          <a:p>
            <a:pPr algn="ctr"/>
            <a:endParaRPr lang="en-US" altLang="zh-CN" sz="1200" dirty="0" smtClean="0">
              <a:solidFill>
                <a:srgbClr val="000000"/>
              </a:solidFill>
              <a:latin typeface="黑体" pitchFamily="2" charset="-122"/>
              <a:ea typeface="黑体" pitchFamily="2" charset="-122"/>
            </a:endParaRPr>
          </a:p>
          <a:p>
            <a:pPr algn="ctr"/>
            <a:endParaRPr lang="en-US" altLang="zh-CN" sz="1200" dirty="0">
              <a:solidFill>
                <a:srgbClr val="000000"/>
              </a:solidFill>
              <a:latin typeface="黑体" pitchFamily="2" charset="-122"/>
              <a:ea typeface="黑体" pitchFamily="2" charset="-122"/>
            </a:endParaRPr>
          </a:p>
          <a:p>
            <a:pPr algn="ctr"/>
            <a:endParaRPr lang="en-US" altLang="zh-CN" sz="1200" dirty="0" smtClean="0">
              <a:solidFill>
                <a:srgbClr val="000000"/>
              </a:solidFill>
              <a:latin typeface="黑体" pitchFamily="2" charset="-122"/>
              <a:ea typeface="黑体" pitchFamily="2" charset="-122"/>
            </a:endParaRPr>
          </a:p>
          <a:p>
            <a:pPr algn="ctr"/>
            <a:endParaRPr lang="zh-CN" altLang="en-US" sz="1200" dirty="0">
              <a:solidFill>
                <a:srgbClr val="000000"/>
              </a:solidFill>
              <a:latin typeface="黑体" pitchFamily="2" charset="-122"/>
              <a:ea typeface="黑体" pitchFamily="2" charset="-122"/>
            </a:endParaRPr>
          </a:p>
        </p:txBody>
      </p:sp>
      <p:grpSp>
        <p:nvGrpSpPr>
          <p:cNvPr id="3" name="组合 2"/>
          <p:cNvGrpSpPr/>
          <p:nvPr/>
        </p:nvGrpSpPr>
        <p:grpSpPr>
          <a:xfrm>
            <a:off x="-103385" y="4149080"/>
            <a:ext cx="9325545" cy="2014612"/>
            <a:chOff x="0" y="3778330"/>
            <a:chExt cx="9607723" cy="1944216"/>
          </a:xfrm>
        </p:grpSpPr>
        <p:pic>
          <p:nvPicPr>
            <p:cNvPr id="7" name="Picture 8"/>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778330"/>
              <a:ext cx="3224814"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4814" y="3778331"/>
              <a:ext cx="2950903" cy="194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5717" y="3778331"/>
              <a:ext cx="3432006" cy="194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14079246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2"/>
          <p:cNvSpPr txBox="1">
            <a:spLocks noChangeArrowheads="1"/>
          </p:cNvSpPr>
          <p:nvPr/>
        </p:nvSpPr>
        <p:spPr bwMode="auto">
          <a:xfrm>
            <a:off x="611188" y="1125538"/>
            <a:ext cx="3960812"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5000"/>
              </a:spcBef>
              <a:buChar char="•"/>
              <a:defRPr sz="3200" b="1">
                <a:solidFill>
                  <a:schemeClr val="tx1"/>
                </a:solidFill>
                <a:latin typeface="Myriad Pro" pitchFamily="34" charset="0"/>
                <a:ea typeface="宋体" pitchFamily="2" charset="-122"/>
              </a:defRPr>
            </a:lvl1pPr>
            <a:lvl2pPr marL="742950" indent="-285750" eaLnBrk="0" hangingPunct="0">
              <a:spcBef>
                <a:spcPct val="65000"/>
              </a:spcBef>
              <a:buClr>
                <a:schemeClr val="bg2"/>
              </a:buClr>
              <a:buFont typeface="Wingdings" pitchFamily="2" charset="2"/>
              <a:buChar char="§"/>
              <a:defRPr sz="1600">
                <a:solidFill>
                  <a:schemeClr val="tx1"/>
                </a:solidFill>
                <a:latin typeface="Myriad Pro" pitchFamily="34" charset="0"/>
                <a:ea typeface="宋体" pitchFamily="2" charset="-122"/>
              </a:defRPr>
            </a:lvl2pPr>
            <a:lvl3pPr marL="1143000" indent="-228600" eaLnBrk="0" hangingPunct="0">
              <a:spcBef>
                <a:spcPct val="65000"/>
              </a:spcBef>
              <a:buClr>
                <a:schemeClr val="bg2"/>
              </a:buClr>
              <a:buFont typeface="Myriad Pro" pitchFamily="34" charset="0"/>
              <a:buChar char="–"/>
              <a:defRPr sz="1400">
                <a:solidFill>
                  <a:schemeClr val="tx1"/>
                </a:solidFill>
                <a:latin typeface="Myriad Pro" pitchFamily="34" charset="0"/>
                <a:ea typeface="宋体" pitchFamily="2" charset="-122"/>
              </a:defRPr>
            </a:lvl3pPr>
            <a:lvl4pPr marL="1600200" indent="-228600" eaLnBrk="0" hangingPunct="0">
              <a:spcBef>
                <a:spcPct val="65000"/>
              </a:spcBef>
              <a:buClr>
                <a:schemeClr val="bg2"/>
              </a:buClr>
              <a:buFont typeface="Wingdings" pitchFamily="2" charset="2"/>
              <a:buChar char="§"/>
              <a:defRPr sz="1300">
                <a:solidFill>
                  <a:schemeClr val="tx1"/>
                </a:solidFill>
                <a:latin typeface="Myriad Pro" pitchFamily="34" charset="0"/>
                <a:ea typeface="宋体" pitchFamily="2" charset="-122"/>
              </a:defRPr>
            </a:lvl4pPr>
            <a:lvl5pPr marL="2057400" indent="-228600" eaLnBrk="0" hangingPunct="0">
              <a:spcBef>
                <a:spcPct val="65000"/>
              </a:spcBef>
              <a:buClr>
                <a:schemeClr val="bg2"/>
              </a:buClr>
              <a:buFont typeface="Myriad Pro" pitchFamily="34" charset="0"/>
              <a:buChar char="–"/>
              <a:defRPr sz="1200">
                <a:solidFill>
                  <a:schemeClr val="tx1"/>
                </a:solidFill>
                <a:latin typeface="Myriad Pro" pitchFamily="34" charset="0"/>
                <a:ea typeface="宋体" pitchFamily="2" charset="-122"/>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itchFamily="2" charset="-122"/>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itchFamily="2" charset="-122"/>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itchFamily="2" charset="-122"/>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itchFamily="2" charset="-122"/>
              </a:defRPr>
            </a:lvl9pPr>
          </a:lstStyle>
          <a:p>
            <a:pPr eaLnBrk="1" hangingPunct="1">
              <a:spcBef>
                <a:spcPct val="0"/>
              </a:spcBef>
              <a:buFontTx/>
              <a:buNone/>
              <a:defRPr/>
            </a:pPr>
            <a:r>
              <a:rPr lang="zh-CN" altLang="en-US" sz="1400" dirty="0" smtClean="0">
                <a:solidFill>
                  <a:srgbClr val="000000"/>
                </a:solidFill>
                <a:latin typeface="Arial" pitchFamily="34" charset="0"/>
                <a:ea typeface="汉仪中黑简" pitchFamily="49" charset="-122"/>
                <a:cs typeface="Arial" pitchFamily="34" charset="0"/>
              </a:rPr>
              <a:t>牛首山</a:t>
            </a:r>
            <a:r>
              <a:rPr lang="en-US" altLang="zh-CN" sz="1400" b="0" dirty="0" smtClean="0">
                <a:solidFill>
                  <a:srgbClr val="000000"/>
                </a:solidFill>
                <a:latin typeface="Arial" pitchFamily="34" charset="0"/>
                <a:ea typeface="汉仪中黑简" pitchFamily="49" charset="-122"/>
                <a:cs typeface="Arial" pitchFamily="34" charset="0"/>
              </a:rPr>
              <a:t>——</a:t>
            </a:r>
            <a:r>
              <a:rPr lang="zh-CN" altLang="en-US" sz="1400" b="0" dirty="0">
                <a:solidFill>
                  <a:srgbClr val="000000"/>
                </a:solidFill>
                <a:latin typeface="汉仪中黑简" pitchFamily="49" charset="-122"/>
                <a:ea typeface="汉仪中黑简" pitchFamily="49" charset="-122"/>
                <a:cs typeface="Arial" pitchFamily="34" charset="0"/>
              </a:rPr>
              <a:t>牛首山因两峰对峙形似牛头双角而得名，民间又称为牛头山。位于金陵城南十里有余，北连翠屏、南接祖堂，风景秀美，素有“春牛首”之美誉。“一座牛首山，半部金陵史！” 牛首山自古就是一座佛教名山，从南朝到唐代有寺庙</a:t>
            </a:r>
            <a:r>
              <a:rPr lang="en-US" altLang="zh-CN" sz="1400" b="0" dirty="0">
                <a:solidFill>
                  <a:srgbClr val="000000"/>
                </a:solidFill>
                <a:latin typeface="汉仪中黑简" pitchFamily="49" charset="-122"/>
                <a:ea typeface="汉仪中黑简" pitchFamily="49" charset="-122"/>
                <a:cs typeface="Arial" pitchFamily="34" charset="0"/>
              </a:rPr>
              <a:t>30</a:t>
            </a:r>
            <a:r>
              <a:rPr lang="zh-CN" altLang="en-US" sz="1400" b="0" dirty="0">
                <a:solidFill>
                  <a:srgbClr val="000000"/>
                </a:solidFill>
                <a:latin typeface="汉仪中黑简" pitchFamily="49" charset="-122"/>
                <a:ea typeface="汉仪中黑简" pitchFamily="49" charset="-122"/>
                <a:cs typeface="Arial" pitchFamily="34" charset="0"/>
              </a:rPr>
              <a:t>多座。南朝历代佛教盛行，“南朝四百八十寺”，最集中之地就是牛首山，与“西北之清凉、西南之峨嵋并为圣道场地”，是唐代最负盛名的三大道场之一。</a:t>
            </a:r>
            <a:endParaRPr lang="en-US" altLang="zh-CN" sz="1400" b="0" dirty="0">
              <a:solidFill>
                <a:srgbClr val="000000"/>
              </a:solidFill>
              <a:latin typeface="汉仪中黑简" pitchFamily="49" charset="-122"/>
              <a:ea typeface="汉仪中黑简" pitchFamily="49" charset="-122"/>
              <a:cs typeface="Arial" pitchFamily="34" charset="0"/>
            </a:endParaRPr>
          </a:p>
          <a:p>
            <a:pPr>
              <a:spcBef>
                <a:spcPct val="0"/>
              </a:spcBef>
              <a:buFontTx/>
              <a:buNone/>
              <a:defRPr/>
            </a:pPr>
            <a:r>
              <a:rPr lang="zh-CN" altLang="en-US" sz="1400" dirty="0" smtClean="0">
                <a:solidFill>
                  <a:schemeClr val="tx1">
                    <a:lumMod val="50000"/>
                  </a:schemeClr>
                </a:solidFill>
                <a:latin typeface="汉仪中黑简"/>
                <a:ea typeface="汉仪中黑简"/>
                <a:cs typeface="汉仪中黑简"/>
              </a:rPr>
              <a:t>距离</a:t>
            </a:r>
            <a:r>
              <a:rPr lang="zh-CN" altLang="en-US" sz="1400" dirty="0">
                <a:solidFill>
                  <a:schemeClr val="tx1">
                    <a:lumMod val="50000"/>
                  </a:schemeClr>
                </a:solidFill>
                <a:latin typeface="汉仪中黑简"/>
                <a:ea typeface="汉仪中黑简"/>
                <a:cs typeface="汉仪中黑简"/>
              </a:rPr>
              <a:t>：</a:t>
            </a:r>
            <a:r>
              <a:rPr lang="en-US" altLang="zh-CN" sz="1400" b="0" dirty="0" smtClean="0">
                <a:solidFill>
                  <a:schemeClr val="tx1">
                    <a:lumMod val="50000"/>
                  </a:schemeClr>
                </a:solidFill>
                <a:ea typeface="汉仪中黑简"/>
                <a:cs typeface="汉仪中黑简"/>
              </a:rPr>
              <a:t>14</a:t>
            </a:r>
            <a:r>
              <a:rPr lang="zh-CN" altLang="en-US" sz="1400" b="0" dirty="0" smtClean="0">
                <a:solidFill>
                  <a:schemeClr val="tx1">
                    <a:lumMod val="50000"/>
                  </a:schemeClr>
                </a:solidFill>
                <a:latin typeface="汉仪中黑简"/>
                <a:ea typeface="汉仪中黑简"/>
                <a:cs typeface="汉仪中黑简"/>
              </a:rPr>
              <a:t>公里</a:t>
            </a:r>
            <a:endParaRPr lang="en-US" altLang="zh-CN" sz="1400" b="0" dirty="0">
              <a:solidFill>
                <a:schemeClr val="tx1">
                  <a:lumMod val="50000"/>
                </a:schemeClr>
              </a:solidFill>
              <a:latin typeface="汉仪中黑简"/>
              <a:ea typeface="汉仪中黑简"/>
              <a:cs typeface="汉仪中黑简"/>
            </a:endParaRPr>
          </a:p>
          <a:p>
            <a:pPr>
              <a:spcBef>
                <a:spcPct val="0"/>
              </a:spcBef>
              <a:spcAft>
                <a:spcPts val="600"/>
              </a:spcAft>
              <a:buFontTx/>
              <a:buNone/>
              <a:defRPr/>
            </a:pPr>
            <a:r>
              <a:rPr lang="zh-CN" altLang="en-US" sz="1400" dirty="0">
                <a:solidFill>
                  <a:schemeClr val="tx1">
                    <a:lumMod val="50000"/>
                  </a:schemeClr>
                </a:solidFill>
                <a:latin typeface="汉仪中黑简"/>
                <a:ea typeface="汉仪中黑简"/>
                <a:cs typeface="汉仪中黑简"/>
              </a:rPr>
              <a:t>行程</a:t>
            </a:r>
            <a:r>
              <a:rPr lang="zh-CN" altLang="en-US" sz="1400" dirty="0" smtClean="0">
                <a:solidFill>
                  <a:schemeClr val="tx1">
                    <a:lumMod val="50000"/>
                  </a:schemeClr>
                </a:solidFill>
                <a:latin typeface="汉仪中黑简"/>
                <a:ea typeface="汉仪中黑简"/>
                <a:cs typeface="汉仪中黑简"/>
              </a:rPr>
              <a:t>：</a:t>
            </a:r>
            <a:r>
              <a:rPr lang="zh-CN" altLang="en-US" sz="1400" b="0" dirty="0" smtClean="0">
                <a:solidFill>
                  <a:schemeClr val="tx1">
                    <a:lumMod val="50000"/>
                  </a:schemeClr>
                </a:solidFill>
                <a:latin typeface="汉仪中黑简"/>
                <a:ea typeface="汉仪中黑简"/>
                <a:cs typeface="汉仪中黑简"/>
              </a:rPr>
              <a:t>驾车</a:t>
            </a:r>
            <a:r>
              <a:rPr lang="en-US" altLang="zh-CN" sz="1400" b="0" dirty="0" smtClean="0">
                <a:solidFill>
                  <a:schemeClr val="tx1">
                    <a:lumMod val="50000"/>
                  </a:schemeClr>
                </a:solidFill>
                <a:ea typeface="汉仪中黑简"/>
                <a:cs typeface="汉仪中黑简"/>
              </a:rPr>
              <a:t>20</a:t>
            </a:r>
            <a:r>
              <a:rPr lang="zh-CN" altLang="en-US" sz="1400" b="0" dirty="0" smtClean="0">
                <a:solidFill>
                  <a:schemeClr val="tx1">
                    <a:lumMod val="50000"/>
                  </a:schemeClr>
                </a:solidFill>
                <a:latin typeface="汉仪中黑简"/>
                <a:ea typeface="汉仪中黑简"/>
                <a:cs typeface="汉仪中黑简"/>
              </a:rPr>
              <a:t>分钟</a:t>
            </a:r>
            <a:endParaRPr lang="en-US" altLang="zh-CN" sz="1400" dirty="0">
              <a:solidFill>
                <a:schemeClr val="tx1">
                  <a:lumMod val="50000"/>
                </a:schemeClr>
              </a:solidFill>
              <a:latin typeface="汉仪中黑简"/>
              <a:ea typeface="汉仪中黑简"/>
              <a:cs typeface="汉仪中黑简"/>
            </a:endParaRPr>
          </a:p>
        </p:txBody>
      </p:sp>
      <p:sp>
        <p:nvSpPr>
          <p:cNvPr id="21507" name="矩形 1"/>
          <p:cNvSpPr>
            <a:spLocks noChangeArrowheads="1"/>
          </p:cNvSpPr>
          <p:nvPr/>
        </p:nvSpPr>
        <p:spPr bwMode="auto">
          <a:xfrm>
            <a:off x="4783138" y="3716338"/>
            <a:ext cx="3965575"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5000"/>
              </a:spcBef>
              <a:buChar char="•"/>
              <a:defRPr sz="3200" b="1">
                <a:solidFill>
                  <a:schemeClr val="tx1"/>
                </a:solidFill>
                <a:latin typeface="Myriad Pro" pitchFamily="34" charset="0"/>
                <a:ea typeface="宋体" pitchFamily="2" charset="-122"/>
              </a:defRPr>
            </a:lvl1pPr>
            <a:lvl2pPr marL="742950" indent="-285750" eaLnBrk="0" hangingPunct="0">
              <a:spcBef>
                <a:spcPct val="65000"/>
              </a:spcBef>
              <a:buClr>
                <a:schemeClr val="bg2"/>
              </a:buClr>
              <a:buFont typeface="Wingdings" pitchFamily="2" charset="2"/>
              <a:buChar char="§"/>
              <a:defRPr sz="1600">
                <a:solidFill>
                  <a:schemeClr val="tx1"/>
                </a:solidFill>
                <a:latin typeface="Myriad Pro" pitchFamily="34" charset="0"/>
                <a:ea typeface="宋体" pitchFamily="2" charset="-122"/>
              </a:defRPr>
            </a:lvl2pPr>
            <a:lvl3pPr marL="1143000" indent="-228600" eaLnBrk="0" hangingPunct="0">
              <a:spcBef>
                <a:spcPct val="65000"/>
              </a:spcBef>
              <a:buClr>
                <a:schemeClr val="bg2"/>
              </a:buClr>
              <a:buFont typeface="Myriad Pro" pitchFamily="34" charset="0"/>
              <a:buChar char="–"/>
              <a:defRPr sz="1400">
                <a:solidFill>
                  <a:schemeClr val="tx1"/>
                </a:solidFill>
                <a:latin typeface="Myriad Pro" pitchFamily="34" charset="0"/>
                <a:ea typeface="宋体" pitchFamily="2" charset="-122"/>
              </a:defRPr>
            </a:lvl3pPr>
            <a:lvl4pPr marL="1600200" indent="-228600" eaLnBrk="0" hangingPunct="0">
              <a:spcBef>
                <a:spcPct val="65000"/>
              </a:spcBef>
              <a:buClr>
                <a:schemeClr val="bg2"/>
              </a:buClr>
              <a:buFont typeface="Wingdings" pitchFamily="2" charset="2"/>
              <a:buChar char="§"/>
              <a:defRPr sz="1300">
                <a:solidFill>
                  <a:schemeClr val="tx1"/>
                </a:solidFill>
                <a:latin typeface="Myriad Pro" pitchFamily="34" charset="0"/>
                <a:ea typeface="宋体" pitchFamily="2" charset="-122"/>
              </a:defRPr>
            </a:lvl4pPr>
            <a:lvl5pPr marL="2057400" indent="-228600" eaLnBrk="0" hangingPunct="0">
              <a:spcBef>
                <a:spcPct val="65000"/>
              </a:spcBef>
              <a:buClr>
                <a:schemeClr val="bg2"/>
              </a:buClr>
              <a:buFont typeface="Myriad Pro" pitchFamily="34" charset="0"/>
              <a:buChar char="–"/>
              <a:defRPr sz="1200">
                <a:solidFill>
                  <a:schemeClr val="tx1"/>
                </a:solidFill>
                <a:latin typeface="Myriad Pro" pitchFamily="34" charset="0"/>
                <a:ea typeface="宋体" pitchFamily="2" charset="-122"/>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itchFamily="2" charset="-122"/>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itchFamily="2" charset="-122"/>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itchFamily="2" charset="-122"/>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itchFamily="2" charset="-122"/>
              </a:defRPr>
            </a:lvl9pPr>
          </a:lstStyle>
          <a:p>
            <a:pPr algn="just" eaLnBrk="1" hangingPunct="1">
              <a:lnSpc>
                <a:spcPct val="120000"/>
              </a:lnSpc>
              <a:spcBef>
                <a:spcPct val="0"/>
              </a:spcBef>
              <a:buFontTx/>
              <a:buNone/>
              <a:defRPr/>
            </a:pPr>
            <a:r>
              <a:rPr lang="en-US" altLang="zh-CN" sz="1200" dirty="0" err="1" smtClean="0">
                <a:solidFill>
                  <a:srgbClr val="000000"/>
                </a:solidFill>
                <a:cs typeface="Arial" pitchFamily="34" charset="0"/>
              </a:rPr>
              <a:t>Niushou</a:t>
            </a:r>
            <a:r>
              <a:rPr lang="en-US" altLang="zh-CN" sz="1200" dirty="0" smtClean="0">
                <a:solidFill>
                  <a:srgbClr val="000000"/>
                </a:solidFill>
                <a:cs typeface="Arial" pitchFamily="34" charset="0"/>
              </a:rPr>
              <a:t> Mountain </a:t>
            </a:r>
            <a:r>
              <a:rPr lang="en-US" altLang="zh-CN" sz="1200" b="0" dirty="0" smtClean="0">
                <a:solidFill>
                  <a:srgbClr val="000000"/>
                </a:solidFill>
                <a:cs typeface="Arial" pitchFamily="34" charset="0"/>
              </a:rPr>
              <a:t>– It is named for its two peaks shaped like ox horns, also known as ox-head mountain. Located in miles south of </a:t>
            </a:r>
            <a:r>
              <a:rPr lang="en-US" altLang="zh-CN" sz="1200" b="0" dirty="0" err="1" smtClean="0">
                <a:solidFill>
                  <a:srgbClr val="000000"/>
                </a:solidFill>
                <a:cs typeface="Arial" pitchFamily="34" charset="0"/>
              </a:rPr>
              <a:t>Jinning</a:t>
            </a:r>
            <a:r>
              <a:rPr lang="en-US" altLang="zh-CN" sz="1200" b="0" dirty="0" smtClean="0">
                <a:solidFill>
                  <a:srgbClr val="000000"/>
                </a:solidFill>
                <a:cs typeface="Arial" pitchFamily="34" charset="0"/>
              </a:rPr>
              <a:t> city,</a:t>
            </a:r>
            <a:br>
              <a:rPr lang="en-US" altLang="zh-CN" sz="1200" b="0" dirty="0" smtClean="0">
                <a:solidFill>
                  <a:srgbClr val="000000"/>
                </a:solidFill>
                <a:cs typeface="Arial" pitchFamily="34" charset="0"/>
              </a:rPr>
            </a:br>
            <a:r>
              <a:rPr lang="en-US" altLang="zh-CN" sz="1200" b="0" dirty="0" err="1" smtClean="0">
                <a:solidFill>
                  <a:srgbClr val="000000"/>
                </a:solidFill>
                <a:cs typeface="Arial" pitchFamily="34" charset="0"/>
              </a:rPr>
              <a:t>Niushou</a:t>
            </a:r>
            <a:r>
              <a:rPr lang="en-US" altLang="zh-CN" sz="1200" b="0" dirty="0" smtClean="0">
                <a:solidFill>
                  <a:srgbClr val="000000"/>
                </a:solidFill>
                <a:cs typeface="Arial" pitchFamily="34" charset="0"/>
              </a:rPr>
              <a:t> Mountain is reputed as “Spring </a:t>
            </a:r>
            <a:r>
              <a:rPr lang="en-US" altLang="zh-CN" sz="1200" b="0" dirty="0" err="1" smtClean="0">
                <a:solidFill>
                  <a:srgbClr val="000000"/>
                </a:solidFill>
                <a:cs typeface="Arial" pitchFamily="34" charset="0"/>
              </a:rPr>
              <a:t>Niushou</a:t>
            </a:r>
            <a:r>
              <a:rPr lang="en-US" altLang="zh-CN" sz="1200" b="0" dirty="0" smtClean="0">
                <a:solidFill>
                  <a:srgbClr val="000000"/>
                </a:solidFill>
                <a:cs typeface="Arial" pitchFamily="34" charset="0"/>
              </a:rPr>
              <a:t>”  for its beautiful sceneries.</a:t>
            </a:r>
          </a:p>
          <a:p>
            <a:pPr algn="just" eaLnBrk="1" hangingPunct="1">
              <a:lnSpc>
                <a:spcPct val="120000"/>
              </a:lnSpc>
              <a:spcBef>
                <a:spcPct val="0"/>
              </a:spcBef>
              <a:buFontTx/>
              <a:buNone/>
              <a:defRPr/>
            </a:pPr>
            <a:r>
              <a:rPr lang="en-US" altLang="zh-CN" sz="1200" b="0" dirty="0" smtClean="0">
                <a:solidFill>
                  <a:srgbClr val="000000"/>
                </a:solidFill>
                <a:cs typeface="Arial" pitchFamily="34" charset="0"/>
              </a:rPr>
              <a:t>“One </a:t>
            </a:r>
            <a:r>
              <a:rPr lang="en-US" altLang="zh-CN" sz="1200" b="0" dirty="0" err="1" smtClean="0">
                <a:solidFill>
                  <a:srgbClr val="000000"/>
                </a:solidFill>
                <a:cs typeface="Arial" pitchFamily="34" charset="0"/>
              </a:rPr>
              <a:t>Niushou</a:t>
            </a:r>
            <a:r>
              <a:rPr lang="en-US" altLang="zh-CN" sz="1200" b="0" dirty="0" smtClean="0">
                <a:solidFill>
                  <a:srgbClr val="000000"/>
                </a:solidFill>
                <a:cs typeface="Arial" pitchFamily="34" charset="0"/>
              </a:rPr>
              <a:t> Mountain, half </a:t>
            </a:r>
            <a:r>
              <a:rPr lang="en-US" altLang="zh-CN" sz="1200" b="0" dirty="0" err="1" smtClean="0">
                <a:solidFill>
                  <a:srgbClr val="000000"/>
                </a:solidFill>
                <a:cs typeface="Arial" pitchFamily="34" charset="0"/>
              </a:rPr>
              <a:t>Jinling</a:t>
            </a:r>
            <a:r>
              <a:rPr lang="en-US" altLang="zh-CN" sz="1200" b="0" dirty="0" smtClean="0">
                <a:solidFill>
                  <a:srgbClr val="000000"/>
                </a:solidFill>
                <a:cs typeface="Arial" pitchFamily="34" charset="0"/>
              </a:rPr>
              <a:t> history!” </a:t>
            </a:r>
            <a:r>
              <a:rPr lang="en-US" altLang="zh-CN" sz="1200" b="0" dirty="0" err="1" smtClean="0">
                <a:solidFill>
                  <a:srgbClr val="000000"/>
                </a:solidFill>
                <a:cs typeface="Arial" pitchFamily="34" charset="0"/>
              </a:rPr>
              <a:t>Niushou</a:t>
            </a:r>
            <a:r>
              <a:rPr lang="en-US" altLang="zh-CN" sz="1200" b="0" dirty="0" smtClean="0">
                <a:solidFill>
                  <a:srgbClr val="000000"/>
                </a:solidFill>
                <a:cs typeface="Arial" pitchFamily="34" charset="0"/>
              </a:rPr>
              <a:t> Mountain is a famous Buddhist mountain since ancient times, which had more than 30 temples from the Southern Dynasties to Tang Dynasty.</a:t>
            </a:r>
          </a:p>
          <a:p>
            <a:pPr>
              <a:lnSpc>
                <a:spcPts val="1500"/>
              </a:lnSpc>
              <a:spcBef>
                <a:spcPct val="0"/>
              </a:spcBef>
              <a:buFontTx/>
              <a:buNone/>
              <a:defRPr/>
            </a:pPr>
            <a:r>
              <a:rPr lang="en-US" altLang="zh-CN" sz="1200" dirty="0" smtClean="0">
                <a:solidFill>
                  <a:schemeClr val="tx1">
                    <a:lumMod val="50000"/>
                  </a:schemeClr>
                </a:solidFill>
              </a:rPr>
              <a:t>Distance   </a:t>
            </a:r>
            <a:r>
              <a:rPr lang="en-US" altLang="zh-CN" sz="1200" dirty="0">
                <a:solidFill>
                  <a:schemeClr val="tx1">
                    <a:lumMod val="50000"/>
                  </a:schemeClr>
                </a:solidFill>
                <a:ea typeface="黑体" pitchFamily="49" charset="-122"/>
              </a:rPr>
              <a:t>: </a:t>
            </a:r>
            <a:r>
              <a:rPr lang="en-US" altLang="zh-CN" sz="1200" b="0" dirty="0" smtClean="0">
                <a:solidFill>
                  <a:schemeClr val="tx1">
                    <a:lumMod val="50000"/>
                  </a:schemeClr>
                </a:solidFill>
              </a:rPr>
              <a:t>14km</a:t>
            </a:r>
            <a:endParaRPr lang="en-US" altLang="zh-CN" sz="1200" b="0" dirty="0">
              <a:solidFill>
                <a:schemeClr val="tx1">
                  <a:lumMod val="50000"/>
                </a:schemeClr>
              </a:solidFill>
            </a:endParaRPr>
          </a:p>
          <a:p>
            <a:pPr>
              <a:lnSpc>
                <a:spcPts val="1500"/>
              </a:lnSpc>
              <a:spcBef>
                <a:spcPct val="0"/>
              </a:spcBef>
              <a:spcAft>
                <a:spcPts val="600"/>
              </a:spcAft>
              <a:buFontTx/>
              <a:buNone/>
              <a:defRPr/>
            </a:pPr>
            <a:r>
              <a:rPr lang="en-US" altLang="zh-CN" sz="1200" dirty="0">
                <a:solidFill>
                  <a:schemeClr val="tx1">
                    <a:lumMod val="50000"/>
                  </a:schemeClr>
                </a:solidFill>
              </a:rPr>
              <a:t>Range       : </a:t>
            </a:r>
            <a:r>
              <a:rPr lang="en-US" altLang="zh-CN" sz="1200" b="0" dirty="0">
                <a:solidFill>
                  <a:schemeClr val="tx1">
                    <a:lumMod val="50000"/>
                  </a:schemeClr>
                </a:solidFill>
              </a:rPr>
              <a:t>20mins</a:t>
            </a:r>
            <a:r>
              <a:rPr lang="en-US" altLang="zh-CN" sz="1200" b="0" dirty="0" smtClean="0">
                <a:solidFill>
                  <a:schemeClr val="tx1">
                    <a:lumMod val="50000"/>
                  </a:schemeClr>
                </a:solidFill>
              </a:rPr>
              <a:t> </a:t>
            </a:r>
            <a:r>
              <a:rPr lang="en-US" altLang="zh-CN" sz="1200" b="0" dirty="0">
                <a:solidFill>
                  <a:schemeClr val="tx1">
                    <a:lumMod val="50000"/>
                  </a:schemeClr>
                </a:solidFill>
              </a:rPr>
              <a:t>by </a:t>
            </a:r>
            <a:r>
              <a:rPr lang="en-US" altLang="zh-CN" sz="1200" b="0" dirty="0" smtClean="0">
                <a:solidFill>
                  <a:schemeClr val="tx1">
                    <a:lumMod val="50000"/>
                  </a:schemeClr>
                </a:solidFill>
              </a:rPr>
              <a:t>driving</a:t>
            </a:r>
            <a:endParaRPr lang="en-US" altLang="zh-CN" sz="1200" dirty="0">
              <a:solidFill>
                <a:schemeClr val="tx1">
                  <a:lumMod val="50000"/>
                </a:schemeClr>
              </a:solidFill>
            </a:endParaRPr>
          </a:p>
        </p:txBody>
      </p:sp>
      <p:sp>
        <p:nvSpPr>
          <p:cNvPr id="5134" name="标题 1"/>
          <p:cNvSpPr>
            <a:spLocks noGrp="1"/>
          </p:cNvSpPr>
          <p:nvPr>
            <p:ph type="title" idx="4294967295"/>
          </p:nvPr>
        </p:nvSpPr>
        <p:spPr>
          <a:xfrm>
            <a:off x="395288" y="260350"/>
            <a:ext cx="8351837" cy="574675"/>
          </a:xfrm>
        </p:spPr>
        <p:txBody>
          <a:bodyPr/>
          <a:lstStyle/>
          <a:p>
            <a:pPr>
              <a:defRPr/>
            </a:pPr>
            <a:r>
              <a:rPr lang="zh-CN" altLang="en-US" sz="1800" b="1" dirty="0">
                <a:effectLst>
                  <a:outerShdw blurRad="38100" dist="38100" dir="2700000" algn="tl">
                    <a:srgbClr val="C0C0C0"/>
                  </a:outerShdw>
                </a:effectLst>
                <a:latin typeface="汉仪中黑简"/>
                <a:ea typeface="汉仪中黑简"/>
                <a:cs typeface="汉仪中黑简"/>
              </a:rPr>
              <a:t>周边</a:t>
            </a:r>
            <a:r>
              <a:rPr lang="zh-CN" altLang="en-US" sz="1800" b="1" dirty="0" smtClean="0">
                <a:effectLst>
                  <a:outerShdw blurRad="38100" dist="38100" dir="2700000" algn="tl">
                    <a:srgbClr val="C0C0C0"/>
                  </a:outerShdw>
                </a:effectLst>
                <a:latin typeface="汉仪中黑简"/>
                <a:ea typeface="汉仪中黑简"/>
                <a:cs typeface="汉仪中黑简"/>
              </a:rPr>
              <a:t>环境</a:t>
            </a:r>
            <a:r>
              <a:rPr lang="en-US" altLang="zh-CN" sz="1800" b="1" dirty="0" smtClean="0">
                <a:effectLst>
                  <a:outerShdw blurRad="38100" dist="38100" dir="2700000" algn="tl">
                    <a:srgbClr val="C0C0C0"/>
                  </a:outerShdw>
                </a:effectLst>
                <a:latin typeface="汉仪中黑简"/>
                <a:ea typeface="汉仪中黑简"/>
                <a:cs typeface="汉仪中黑简"/>
              </a:rPr>
              <a:t>——</a:t>
            </a:r>
            <a:r>
              <a:rPr lang="zh-CN" altLang="en-US" sz="1800" b="1" dirty="0" smtClean="0">
                <a:effectLst>
                  <a:outerShdw blurRad="38100" dist="38100" dir="2700000" algn="tl">
                    <a:srgbClr val="C0C0C0"/>
                  </a:outerShdw>
                </a:effectLst>
                <a:latin typeface="汉仪中黑简"/>
                <a:ea typeface="汉仪中黑简"/>
                <a:cs typeface="汉仪中黑简"/>
              </a:rPr>
              <a:t>旅游</a:t>
            </a:r>
            <a:r>
              <a:rPr lang="en-US" altLang="zh-CN" sz="1600" b="1" dirty="0">
                <a:effectLst>
                  <a:outerShdw blurRad="38100" dist="38100" dir="2700000" algn="tl">
                    <a:srgbClr val="C0C0C0"/>
                  </a:outerShdw>
                </a:effectLst>
                <a:ea typeface="黑体" pitchFamily="49" charset="-122"/>
              </a:rPr>
              <a:t/>
            </a:r>
            <a:br>
              <a:rPr lang="en-US" altLang="zh-CN" sz="1600" b="1" dirty="0">
                <a:effectLst>
                  <a:outerShdw blurRad="38100" dist="38100" dir="2700000" algn="tl">
                    <a:srgbClr val="C0C0C0"/>
                  </a:outerShdw>
                </a:effectLst>
                <a:ea typeface="黑体" pitchFamily="49" charset="-122"/>
              </a:rPr>
            </a:br>
            <a:r>
              <a:rPr lang="en-US" altLang="zh-CN" sz="1600" b="1" dirty="0" smtClean="0">
                <a:effectLst>
                  <a:outerShdw blurRad="38100" dist="38100" dir="2700000" algn="tl">
                    <a:srgbClr val="C0C0C0"/>
                  </a:outerShdw>
                </a:effectLst>
                <a:ea typeface="黑体" pitchFamily="49" charset="-122"/>
              </a:rPr>
              <a:t>Surroundings - Travel</a:t>
            </a:r>
            <a:endParaRPr lang="zh-CN" altLang="en-US" sz="1600" b="1" dirty="0">
              <a:effectLst>
                <a:outerShdw blurRad="38100" dist="38100" dir="2700000" algn="tl">
                  <a:srgbClr val="C0C0C0"/>
                </a:outerShdw>
              </a:effectLst>
            </a:endParaRPr>
          </a:p>
        </p:txBody>
      </p:sp>
      <p:cxnSp>
        <p:nvCxnSpPr>
          <p:cNvPr id="22533" name="直接连接符 2"/>
          <p:cNvCxnSpPr>
            <a:cxnSpLocks noChangeShapeType="1"/>
          </p:cNvCxnSpPr>
          <p:nvPr/>
        </p:nvCxnSpPr>
        <p:spPr bwMode="auto">
          <a:xfrm>
            <a:off x="611188" y="3573463"/>
            <a:ext cx="8137525" cy="0"/>
          </a:xfrm>
          <a:prstGeom prst="line">
            <a:avLst/>
          </a:prstGeom>
          <a:noFill/>
          <a:ln w="12700" algn="ctr">
            <a:solidFill>
              <a:srgbClr val="8CC63F"/>
            </a:solidFill>
            <a:round/>
            <a:headEnd type="none" w="sm" len="sm"/>
            <a:tailEnd type="none" w="sm" len="sm"/>
          </a:ln>
          <a:extLst>
            <a:ext uri="{909E8E84-426E-40DD-AFC4-6F175D3DCCD1}">
              <a14:hiddenFill xmlns:a14="http://schemas.microsoft.com/office/drawing/2010/main">
                <a:noFill/>
              </a14:hiddenFill>
            </a:ext>
          </a:extLst>
        </p:spPr>
      </p:cxnSp>
      <p:pic>
        <p:nvPicPr>
          <p:cNvPr id="22534" name="Picture 17" descr="Z:\Lily\PPT图片\牛首山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3138" y="1052513"/>
            <a:ext cx="396557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8" descr="Z:\Lily\PPT图片\牛首山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3644900"/>
            <a:ext cx="3959225"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536" name="直接连接符 2"/>
          <p:cNvCxnSpPr>
            <a:cxnSpLocks noChangeShapeType="1"/>
          </p:cNvCxnSpPr>
          <p:nvPr/>
        </p:nvCxnSpPr>
        <p:spPr bwMode="auto">
          <a:xfrm>
            <a:off x="4679950" y="1052513"/>
            <a:ext cx="0" cy="5037137"/>
          </a:xfrm>
          <a:prstGeom prst="line">
            <a:avLst/>
          </a:prstGeom>
          <a:noFill/>
          <a:ln w="12700" algn="ctr">
            <a:solidFill>
              <a:srgbClr val="8CC63F"/>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26386310"/>
      </p:ext>
    </p:extLst>
  </p:cSld>
  <p:clrMapOvr>
    <a:masterClrMapping/>
  </p:clrMapOvr>
  <p:transition spd="med">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2"/>
          <p:cNvSpPr txBox="1">
            <a:spLocks noChangeArrowheads="1"/>
          </p:cNvSpPr>
          <p:nvPr/>
        </p:nvSpPr>
        <p:spPr bwMode="auto">
          <a:xfrm>
            <a:off x="611188" y="1125538"/>
            <a:ext cx="39624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5000"/>
              </a:spcBef>
              <a:buChar char="•"/>
              <a:defRPr sz="3200" b="1">
                <a:solidFill>
                  <a:schemeClr val="tx1"/>
                </a:solidFill>
                <a:latin typeface="Myriad Pro" pitchFamily="34" charset="0"/>
                <a:ea typeface="宋体" pitchFamily="2" charset="-122"/>
              </a:defRPr>
            </a:lvl1pPr>
            <a:lvl2pPr marL="742950" indent="-285750" eaLnBrk="0" hangingPunct="0">
              <a:spcBef>
                <a:spcPct val="65000"/>
              </a:spcBef>
              <a:buClr>
                <a:schemeClr val="bg2"/>
              </a:buClr>
              <a:buFont typeface="Wingdings" pitchFamily="2" charset="2"/>
              <a:buChar char="§"/>
              <a:defRPr sz="1600">
                <a:solidFill>
                  <a:schemeClr val="tx1"/>
                </a:solidFill>
                <a:latin typeface="Myriad Pro" pitchFamily="34" charset="0"/>
                <a:ea typeface="宋体" pitchFamily="2" charset="-122"/>
              </a:defRPr>
            </a:lvl2pPr>
            <a:lvl3pPr marL="1143000" indent="-228600" eaLnBrk="0" hangingPunct="0">
              <a:spcBef>
                <a:spcPct val="65000"/>
              </a:spcBef>
              <a:buClr>
                <a:schemeClr val="bg2"/>
              </a:buClr>
              <a:buFont typeface="Myriad Pro" pitchFamily="34" charset="0"/>
              <a:buChar char="–"/>
              <a:defRPr sz="1400">
                <a:solidFill>
                  <a:schemeClr val="tx1"/>
                </a:solidFill>
                <a:latin typeface="Myriad Pro" pitchFamily="34" charset="0"/>
                <a:ea typeface="宋体" pitchFamily="2" charset="-122"/>
              </a:defRPr>
            </a:lvl3pPr>
            <a:lvl4pPr marL="1600200" indent="-228600" eaLnBrk="0" hangingPunct="0">
              <a:spcBef>
                <a:spcPct val="65000"/>
              </a:spcBef>
              <a:buClr>
                <a:schemeClr val="bg2"/>
              </a:buClr>
              <a:buFont typeface="Wingdings" pitchFamily="2" charset="2"/>
              <a:buChar char="§"/>
              <a:defRPr sz="1300">
                <a:solidFill>
                  <a:schemeClr val="tx1"/>
                </a:solidFill>
                <a:latin typeface="Myriad Pro" pitchFamily="34" charset="0"/>
                <a:ea typeface="宋体" pitchFamily="2" charset="-122"/>
              </a:defRPr>
            </a:lvl4pPr>
            <a:lvl5pPr marL="2057400" indent="-228600" eaLnBrk="0" hangingPunct="0">
              <a:spcBef>
                <a:spcPct val="65000"/>
              </a:spcBef>
              <a:buClr>
                <a:schemeClr val="bg2"/>
              </a:buClr>
              <a:buFont typeface="Myriad Pro" pitchFamily="34" charset="0"/>
              <a:buChar char="–"/>
              <a:defRPr sz="1200">
                <a:solidFill>
                  <a:schemeClr val="tx1"/>
                </a:solidFill>
                <a:latin typeface="Myriad Pro" pitchFamily="34" charset="0"/>
                <a:ea typeface="宋体" pitchFamily="2" charset="-122"/>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itchFamily="2" charset="-122"/>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itchFamily="2" charset="-122"/>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itchFamily="2" charset="-122"/>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itchFamily="2" charset="-122"/>
              </a:defRPr>
            </a:lvl9pPr>
          </a:lstStyle>
          <a:p>
            <a:pPr eaLnBrk="1" hangingPunct="1">
              <a:spcBef>
                <a:spcPct val="0"/>
              </a:spcBef>
              <a:buFontTx/>
              <a:buNone/>
              <a:defRPr/>
            </a:pPr>
            <a:r>
              <a:rPr lang="zh-CN" altLang="en-US" sz="1700" dirty="0" smtClean="0">
                <a:solidFill>
                  <a:srgbClr val="000000"/>
                </a:solidFill>
                <a:latin typeface="Arial" pitchFamily="34" charset="0"/>
                <a:ea typeface="汉仪中黑简" pitchFamily="49" charset="-122"/>
                <a:cs typeface="Arial" pitchFamily="34" charset="0"/>
              </a:rPr>
              <a:t>南京银杏湖乐园</a:t>
            </a:r>
            <a:r>
              <a:rPr lang="en-US" altLang="zh-CN" sz="1700" b="0" dirty="0" smtClean="0">
                <a:solidFill>
                  <a:srgbClr val="000000"/>
                </a:solidFill>
                <a:latin typeface="Arial" pitchFamily="34" charset="0"/>
                <a:ea typeface="汉仪中黑简" pitchFamily="49" charset="-122"/>
                <a:cs typeface="Arial" pitchFamily="34" charset="0"/>
              </a:rPr>
              <a:t>——</a:t>
            </a:r>
            <a:r>
              <a:rPr lang="zh-CN" altLang="en-US" sz="1700" b="0" dirty="0" smtClean="0">
                <a:solidFill>
                  <a:srgbClr val="000000"/>
                </a:solidFill>
                <a:latin typeface="Arial" pitchFamily="34" charset="0"/>
                <a:ea typeface="汉仪中黑简" pitchFamily="49" charset="-122"/>
                <a:cs typeface="Arial" pitchFamily="34" charset="0"/>
              </a:rPr>
              <a:t>位于江宁谷里街道的银杏湖大道</a:t>
            </a:r>
            <a:r>
              <a:rPr lang="en-US" altLang="zh-CN" sz="1700" b="0" dirty="0" smtClean="0">
                <a:solidFill>
                  <a:srgbClr val="000000"/>
                </a:solidFill>
                <a:latin typeface="Arial" pitchFamily="34" charset="0"/>
                <a:ea typeface="汉仪中黑简" pitchFamily="49" charset="-122"/>
                <a:cs typeface="Arial" pitchFamily="34" charset="0"/>
              </a:rPr>
              <a:t>520</a:t>
            </a:r>
            <a:r>
              <a:rPr lang="zh-CN" altLang="en-US" sz="1700" b="0" dirty="0" smtClean="0">
                <a:solidFill>
                  <a:srgbClr val="000000"/>
                </a:solidFill>
                <a:latin typeface="Arial" pitchFamily="34" charset="0"/>
                <a:ea typeface="汉仪中黑简" pitchFamily="49" charset="-122"/>
                <a:cs typeface="Arial" pitchFamily="34" charset="0"/>
              </a:rPr>
              <a:t>号，以银杏湖为中心，依山傍水。该乐园是全省规模最大的生态主题游乐项目。银杏湖乐园分为游乐区、生态休闲区、高尔夫球场等。</a:t>
            </a:r>
            <a:endParaRPr lang="en-US" altLang="zh-CN" sz="1700" b="0" dirty="0" smtClean="0">
              <a:solidFill>
                <a:srgbClr val="000000"/>
              </a:solidFill>
              <a:latin typeface="Arial" pitchFamily="34" charset="0"/>
              <a:ea typeface="汉仪中黑简" pitchFamily="49" charset="-122"/>
              <a:cs typeface="Arial" pitchFamily="34" charset="0"/>
            </a:endParaRPr>
          </a:p>
          <a:p>
            <a:pPr eaLnBrk="1" hangingPunct="1">
              <a:spcBef>
                <a:spcPct val="0"/>
              </a:spcBef>
              <a:buFontTx/>
              <a:buNone/>
              <a:defRPr/>
            </a:pPr>
            <a:endParaRPr lang="en-US" altLang="zh-CN" sz="1700" b="0" dirty="0" smtClean="0">
              <a:solidFill>
                <a:srgbClr val="000000"/>
              </a:solidFill>
              <a:latin typeface="Arial" pitchFamily="34" charset="0"/>
              <a:ea typeface="汉仪中黑简" pitchFamily="49" charset="-122"/>
              <a:cs typeface="Arial" pitchFamily="34" charset="0"/>
            </a:endParaRPr>
          </a:p>
          <a:p>
            <a:pPr eaLnBrk="1" hangingPunct="1">
              <a:spcBef>
                <a:spcPct val="0"/>
              </a:spcBef>
              <a:buFontTx/>
              <a:buNone/>
              <a:defRPr/>
            </a:pPr>
            <a:r>
              <a:rPr lang="zh-CN" altLang="en-US" sz="1700" dirty="0" smtClean="0">
                <a:solidFill>
                  <a:schemeClr val="tx1">
                    <a:lumMod val="50000"/>
                  </a:schemeClr>
                </a:solidFill>
                <a:latin typeface="汉仪中黑简"/>
                <a:ea typeface="汉仪中黑简"/>
                <a:cs typeface="汉仪中黑简"/>
              </a:rPr>
              <a:t>距离：</a:t>
            </a:r>
            <a:r>
              <a:rPr lang="en-US" altLang="zh-CN" sz="1700" b="0" dirty="0" smtClean="0">
                <a:solidFill>
                  <a:schemeClr val="tx1">
                    <a:lumMod val="50000"/>
                  </a:schemeClr>
                </a:solidFill>
                <a:ea typeface="汉仪中黑简"/>
                <a:cs typeface="汉仪中黑简"/>
              </a:rPr>
              <a:t>17</a:t>
            </a:r>
            <a:r>
              <a:rPr lang="zh-CN" altLang="en-US" sz="1700" b="0" dirty="0" smtClean="0">
                <a:solidFill>
                  <a:schemeClr val="tx1">
                    <a:lumMod val="50000"/>
                  </a:schemeClr>
                </a:solidFill>
                <a:latin typeface="汉仪中黑简"/>
                <a:ea typeface="汉仪中黑简"/>
                <a:cs typeface="汉仪中黑简"/>
              </a:rPr>
              <a:t>公里</a:t>
            </a:r>
            <a:endParaRPr lang="en-US" altLang="zh-CN" sz="1700" b="0" dirty="0" smtClean="0">
              <a:solidFill>
                <a:schemeClr val="tx1">
                  <a:lumMod val="50000"/>
                </a:schemeClr>
              </a:solidFill>
              <a:latin typeface="汉仪中黑简"/>
              <a:ea typeface="汉仪中黑简"/>
              <a:cs typeface="汉仪中黑简"/>
            </a:endParaRPr>
          </a:p>
          <a:p>
            <a:pPr>
              <a:spcBef>
                <a:spcPct val="0"/>
              </a:spcBef>
              <a:spcAft>
                <a:spcPts val="600"/>
              </a:spcAft>
              <a:buFontTx/>
              <a:buNone/>
              <a:defRPr/>
            </a:pPr>
            <a:r>
              <a:rPr lang="zh-CN" altLang="en-US" sz="1700" dirty="0">
                <a:solidFill>
                  <a:schemeClr val="tx1">
                    <a:lumMod val="50000"/>
                  </a:schemeClr>
                </a:solidFill>
                <a:latin typeface="汉仪中黑简"/>
                <a:ea typeface="汉仪中黑简"/>
                <a:cs typeface="汉仪中黑简"/>
              </a:rPr>
              <a:t>行程</a:t>
            </a:r>
            <a:r>
              <a:rPr lang="zh-CN" altLang="en-US" sz="1700" dirty="0" smtClean="0">
                <a:solidFill>
                  <a:schemeClr val="tx1">
                    <a:lumMod val="50000"/>
                  </a:schemeClr>
                </a:solidFill>
                <a:latin typeface="汉仪中黑简"/>
                <a:ea typeface="汉仪中黑简"/>
                <a:cs typeface="汉仪中黑简"/>
              </a:rPr>
              <a:t>：</a:t>
            </a:r>
            <a:r>
              <a:rPr lang="zh-CN" altLang="en-US" sz="1700" b="0" dirty="0" smtClean="0">
                <a:solidFill>
                  <a:schemeClr val="tx1">
                    <a:lumMod val="50000"/>
                  </a:schemeClr>
                </a:solidFill>
                <a:latin typeface="汉仪中黑简"/>
                <a:ea typeface="汉仪中黑简"/>
                <a:cs typeface="汉仪中黑简"/>
              </a:rPr>
              <a:t>驾车</a:t>
            </a:r>
            <a:r>
              <a:rPr lang="en-US" altLang="zh-CN" sz="1700" b="0" dirty="0" smtClean="0">
                <a:solidFill>
                  <a:schemeClr val="tx1">
                    <a:lumMod val="50000"/>
                  </a:schemeClr>
                </a:solidFill>
                <a:ea typeface="汉仪中黑简"/>
                <a:cs typeface="汉仪中黑简"/>
              </a:rPr>
              <a:t>20</a:t>
            </a:r>
            <a:r>
              <a:rPr lang="zh-CN" altLang="en-US" sz="1700" b="0" dirty="0" smtClean="0">
                <a:solidFill>
                  <a:schemeClr val="tx1">
                    <a:lumMod val="50000"/>
                  </a:schemeClr>
                </a:solidFill>
                <a:latin typeface="汉仪中黑简"/>
                <a:ea typeface="汉仪中黑简"/>
                <a:cs typeface="汉仪中黑简"/>
              </a:rPr>
              <a:t>分钟</a:t>
            </a:r>
            <a:endParaRPr lang="en-US" altLang="zh-CN" sz="1700" dirty="0">
              <a:solidFill>
                <a:schemeClr val="tx1">
                  <a:lumMod val="50000"/>
                </a:schemeClr>
              </a:solidFill>
              <a:latin typeface="汉仪中黑简"/>
              <a:ea typeface="汉仪中黑简"/>
              <a:cs typeface="汉仪中黑简"/>
            </a:endParaRPr>
          </a:p>
        </p:txBody>
      </p:sp>
      <p:sp>
        <p:nvSpPr>
          <p:cNvPr id="22531" name="矩形 1"/>
          <p:cNvSpPr>
            <a:spLocks noChangeArrowheads="1"/>
          </p:cNvSpPr>
          <p:nvPr/>
        </p:nvSpPr>
        <p:spPr bwMode="auto">
          <a:xfrm>
            <a:off x="4784725" y="3933825"/>
            <a:ext cx="39624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5000"/>
              </a:spcBef>
              <a:buChar char="•"/>
              <a:defRPr sz="3200" b="1">
                <a:solidFill>
                  <a:schemeClr val="tx1"/>
                </a:solidFill>
                <a:latin typeface="Myriad Pro" pitchFamily="34" charset="0"/>
                <a:ea typeface="宋体" pitchFamily="2" charset="-122"/>
              </a:defRPr>
            </a:lvl1pPr>
            <a:lvl2pPr marL="742950" indent="-285750" eaLnBrk="0" hangingPunct="0">
              <a:spcBef>
                <a:spcPct val="65000"/>
              </a:spcBef>
              <a:buClr>
                <a:schemeClr val="bg2"/>
              </a:buClr>
              <a:buFont typeface="Wingdings" pitchFamily="2" charset="2"/>
              <a:buChar char="§"/>
              <a:defRPr sz="1600">
                <a:solidFill>
                  <a:schemeClr val="tx1"/>
                </a:solidFill>
                <a:latin typeface="Myriad Pro" pitchFamily="34" charset="0"/>
                <a:ea typeface="宋体" pitchFamily="2" charset="-122"/>
              </a:defRPr>
            </a:lvl2pPr>
            <a:lvl3pPr marL="1143000" indent="-228600" eaLnBrk="0" hangingPunct="0">
              <a:spcBef>
                <a:spcPct val="65000"/>
              </a:spcBef>
              <a:buClr>
                <a:schemeClr val="bg2"/>
              </a:buClr>
              <a:buFont typeface="Myriad Pro" pitchFamily="34" charset="0"/>
              <a:buChar char="–"/>
              <a:defRPr sz="1400">
                <a:solidFill>
                  <a:schemeClr val="tx1"/>
                </a:solidFill>
                <a:latin typeface="Myriad Pro" pitchFamily="34" charset="0"/>
                <a:ea typeface="宋体" pitchFamily="2" charset="-122"/>
              </a:defRPr>
            </a:lvl3pPr>
            <a:lvl4pPr marL="1600200" indent="-228600" eaLnBrk="0" hangingPunct="0">
              <a:spcBef>
                <a:spcPct val="65000"/>
              </a:spcBef>
              <a:buClr>
                <a:schemeClr val="bg2"/>
              </a:buClr>
              <a:buFont typeface="Wingdings" pitchFamily="2" charset="2"/>
              <a:buChar char="§"/>
              <a:defRPr sz="1300">
                <a:solidFill>
                  <a:schemeClr val="tx1"/>
                </a:solidFill>
                <a:latin typeface="Myriad Pro" pitchFamily="34" charset="0"/>
                <a:ea typeface="宋体" pitchFamily="2" charset="-122"/>
              </a:defRPr>
            </a:lvl4pPr>
            <a:lvl5pPr marL="2057400" indent="-228600" eaLnBrk="0" hangingPunct="0">
              <a:spcBef>
                <a:spcPct val="65000"/>
              </a:spcBef>
              <a:buClr>
                <a:schemeClr val="bg2"/>
              </a:buClr>
              <a:buFont typeface="Myriad Pro" pitchFamily="34" charset="0"/>
              <a:buChar char="–"/>
              <a:defRPr sz="1200">
                <a:solidFill>
                  <a:schemeClr val="tx1"/>
                </a:solidFill>
                <a:latin typeface="Myriad Pro" pitchFamily="34" charset="0"/>
                <a:ea typeface="宋体" pitchFamily="2" charset="-122"/>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itchFamily="2" charset="-122"/>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itchFamily="2" charset="-122"/>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itchFamily="2" charset="-122"/>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itchFamily="2" charset="-122"/>
              </a:defRPr>
            </a:lvl9pPr>
          </a:lstStyle>
          <a:p>
            <a:pPr algn="just" eaLnBrk="1" hangingPunct="1">
              <a:lnSpc>
                <a:spcPct val="120000"/>
              </a:lnSpc>
              <a:spcBef>
                <a:spcPct val="0"/>
              </a:spcBef>
              <a:buFontTx/>
              <a:buNone/>
              <a:defRPr/>
            </a:pPr>
            <a:r>
              <a:rPr lang="en-US" altLang="zh-CN" sz="1200" dirty="0" smtClean="0">
                <a:solidFill>
                  <a:srgbClr val="000000"/>
                </a:solidFill>
                <a:cs typeface="Arial" pitchFamily="34" charset="0"/>
              </a:rPr>
              <a:t>Nanjing Gingko Lake Park </a:t>
            </a:r>
            <a:r>
              <a:rPr lang="en-US" altLang="zh-CN" sz="1200" b="0" dirty="0" smtClean="0">
                <a:solidFill>
                  <a:srgbClr val="000000"/>
                </a:solidFill>
                <a:cs typeface="Arial" pitchFamily="34" charset="0"/>
              </a:rPr>
              <a:t>– Located on No. 520 ginkgo lake avenue, </a:t>
            </a:r>
            <a:r>
              <a:rPr lang="en-US" altLang="zh-CN" sz="1200" b="0" dirty="0" err="1" smtClean="0">
                <a:solidFill>
                  <a:srgbClr val="000000"/>
                </a:solidFill>
                <a:cs typeface="Arial" pitchFamily="34" charset="0"/>
              </a:rPr>
              <a:t>Guli</a:t>
            </a:r>
            <a:r>
              <a:rPr lang="en-US" altLang="zh-CN" sz="1200" b="0" dirty="0" smtClean="0">
                <a:solidFill>
                  <a:srgbClr val="000000"/>
                </a:solidFill>
                <a:cs typeface="Arial" pitchFamily="34" charset="0"/>
              </a:rPr>
              <a:t> sub-district, it is centered on gingko lake and near hills and rivers. This is the largest ecological theme park in Jiangsu Province, which is divided into recreation area, ecological area, golf courses and so on.</a:t>
            </a:r>
          </a:p>
          <a:p>
            <a:pPr>
              <a:lnSpc>
                <a:spcPts val="1500"/>
              </a:lnSpc>
              <a:spcBef>
                <a:spcPct val="0"/>
              </a:spcBef>
              <a:buFontTx/>
              <a:buNone/>
              <a:defRPr/>
            </a:pPr>
            <a:r>
              <a:rPr lang="en-US" altLang="zh-CN" sz="1200" dirty="0" smtClean="0">
                <a:solidFill>
                  <a:schemeClr val="tx1">
                    <a:lumMod val="50000"/>
                  </a:schemeClr>
                </a:solidFill>
              </a:rPr>
              <a:t>Distance   </a:t>
            </a:r>
            <a:r>
              <a:rPr lang="en-US" altLang="zh-CN" sz="1200" dirty="0">
                <a:solidFill>
                  <a:schemeClr val="tx1">
                    <a:lumMod val="50000"/>
                  </a:schemeClr>
                </a:solidFill>
                <a:ea typeface="黑体" pitchFamily="49" charset="-122"/>
              </a:rPr>
              <a:t>: </a:t>
            </a:r>
            <a:r>
              <a:rPr lang="en-US" altLang="zh-CN" sz="1200" b="0" dirty="0" smtClean="0">
                <a:solidFill>
                  <a:schemeClr val="tx1">
                    <a:lumMod val="50000"/>
                  </a:schemeClr>
                </a:solidFill>
              </a:rPr>
              <a:t>17km</a:t>
            </a:r>
            <a:endParaRPr lang="en-US" altLang="zh-CN" sz="1200" b="0" dirty="0">
              <a:solidFill>
                <a:schemeClr val="tx1">
                  <a:lumMod val="50000"/>
                </a:schemeClr>
              </a:solidFill>
            </a:endParaRPr>
          </a:p>
          <a:p>
            <a:pPr>
              <a:lnSpc>
                <a:spcPts val="1500"/>
              </a:lnSpc>
              <a:spcBef>
                <a:spcPct val="0"/>
              </a:spcBef>
              <a:spcAft>
                <a:spcPts val="600"/>
              </a:spcAft>
              <a:buFontTx/>
              <a:buNone/>
              <a:defRPr/>
            </a:pPr>
            <a:r>
              <a:rPr lang="en-US" altLang="zh-CN" sz="1200" dirty="0">
                <a:solidFill>
                  <a:schemeClr val="tx1">
                    <a:lumMod val="50000"/>
                  </a:schemeClr>
                </a:solidFill>
              </a:rPr>
              <a:t>Range       : </a:t>
            </a:r>
            <a:r>
              <a:rPr lang="en-US" altLang="zh-CN" sz="1200" b="0" dirty="0" smtClean="0">
                <a:solidFill>
                  <a:schemeClr val="tx1">
                    <a:lumMod val="50000"/>
                  </a:schemeClr>
                </a:solidFill>
              </a:rPr>
              <a:t>20mins </a:t>
            </a:r>
            <a:r>
              <a:rPr lang="en-US" altLang="zh-CN" sz="1200" b="0" dirty="0">
                <a:solidFill>
                  <a:schemeClr val="tx1">
                    <a:lumMod val="50000"/>
                  </a:schemeClr>
                </a:solidFill>
              </a:rPr>
              <a:t>by </a:t>
            </a:r>
            <a:r>
              <a:rPr lang="en-US" altLang="zh-CN" sz="1200" b="0" dirty="0" smtClean="0">
                <a:solidFill>
                  <a:schemeClr val="tx1">
                    <a:lumMod val="50000"/>
                  </a:schemeClr>
                </a:solidFill>
              </a:rPr>
              <a:t>driving</a:t>
            </a:r>
            <a:endParaRPr lang="en-US" altLang="zh-CN" sz="1200" dirty="0">
              <a:solidFill>
                <a:schemeClr val="tx1">
                  <a:lumMod val="50000"/>
                </a:schemeClr>
              </a:solidFill>
            </a:endParaRPr>
          </a:p>
        </p:txBody>
      </p:sp>
      <p:sp>
        <p:nvSpPr>
          <p:cNvPr id="5134" name="标题 1"/>
          <p:cNvSpPr>
            <a:spLocks noGrp="1"/>
          </p:cNvSpPr>
          <p:nvPr>
            <p:ph type="title" idx="4294967295"/>
          </p:nvPr>
        </p:nvSpPr>
        <p:spPr>
          <a:xfrm>
            <a:off x="395288" y="260350"/>
            <a:ext cx="8351837" cy="574675"/>
          </a:xfrm>
        </p:spPr>
        <p:txBody>
          <a:bodyPr/>
          <a:lstStyle/>
          <a:p>
            <a:pPr>
              <a:defRPr/>
            </a:pPr>
            <a:r>
              <a:rPr lang="zh-CN" altLang="en-US" sz="1800" b="1" dirty="0">
                <a:effectLst>
                  <a:outerShdw blurRad="38100" dist="38100" dir="2700000" algn="tl">
                    <a:srgbClr val="C0C0C0"/>
                  </a:outerShdw>
                </a:effectLst>
                <a:latin typeface="汉仪中黑简"/>
                <a:ea typeface="汉仪中黑简"/>
                <a:cs typeface="汉仪中黑简"/>
              </a:rPr>
              <a:t>周边</a:t>
            </a:r>
            <a:r>
              <a:rPr lang="zh-CN" altLang="en-US" sz="1800" b="1" dirty="0" smtClean="0">
                <a:effectLst>
                  <a:outerShdw blurRad="38100" dist="38100" dir="2700000" algn="tl">
                    <a:srgbClr val="C0C0C0"/>
                  </a:outerShdw>
                </a:effectLst>
                <a:latin typeface="汉仪中黑简"/>
                <a:ea typeface="汉仪中黑简"/>
                <a:cs typeface="汉仪中黑简"/>
              </a:rPr>
              <a:t>环境</a:t>
            </a:r>
            <a:r>
              <a:rPr lang="en-US" altLang="zh-CN" sz="1800" b="1" dirty="0">
                <a:effectLst>
                  <a:outerShdw blurRad="38100" dist="38100" dir="2700000" algn="tl">
                    <a:srgbClr val="C0C0C0"/>
                  </a:outerShdw>
                </a:effectLst>
                <a:latin typeface="汉仪中黑简"/>
                <a:ea typeface="汉仪中黑简"/>
                <a:cs typeface="汉仪中黑简"/>
              </a:rPr>
              <a:t>——</a:t>
            </a:r>
            <a:r>
              <a:rPr lang="zh-CN" altLang="en-US" sz="1800" b="1" dirty="0">
                <a:effectLst>
                  <a:outerShdw blurRad="38100" dist="38100" dir="2700000" algn="tl">
                    <a:srgbClr val="C0C0C0"/>
                  </a:outerShdw>
                </a:effectLst>
                <a:latin typeface="汉仪中黑简"/>
                <a:ea typeface="汉仪中黑简"/>
                <a:cs typeface="汉仪中黑简"/>
              </a:rPr>
              <a:t>旅游</a:t>
            </a:r>
            <a:r>
              <a:rPr lang="en-US" altLang="zh-CN" sz="1600" b="1" dirty="0">
                <a:effectLst>
                  <a:outerShdw blurRad="38100" dist="38100" dir="2700000" algn="tl">
                    <a:srgbClr val="C0C0C0"/>
                  </a:outerShdw>
                </a:effectLst>
                <a:ea typeface="黑体" pitchFamily="49" charset="-122"/>
              </a:rPr>
              <a:t/>
            </a:r>
            <a:br>
              <a:rPr lang="en-US" altLang="zh-CN" sz="1600" b="1" dirty="0">
                <a:effectLst>
                  <a:outerShdw blurRad="38100" dist="38100" dir="2700000" algn="tl">
                    <a:srgbClr val="C0C0C0"/>
                  </a:outerShdw>
                </a:effectLst>
                <a:ea typeface="黑体" pitchFamily="49" charset="-122"/>
              </a:rPr>
            </a:br>
            <a:r>
              <a:rPr lang="en-US" altLang="zh-CN" sz="1600" b="1" dirty="0">
                <a:effectLst>
                  <a:outerShdw blurRad="38100" dist="38100" dir="2700000" algn="tl">
                    <a:srgbClr val="C0C0C0"/>
                  </a:outerShdw>
                </a:effectLst>
                <a:ea typeface="黑体" pitchFamily="49" charset="-122"/>
              </a:rPr>
              <a:t>Surroundings - Travel</a:t>
            </a:r>
            <a:endParaRPr lang="zh-CN" altLang="en-US" sz="1600" b="1" dirty="0">
              <a:effectLst>
                <a:outerShdw blurRad="38100" dist="38100" dir="2700000" algn="tl">
                  <a:srgbClr val="C0C0C0"/>
                </a:outerShdw>
              </a:effectLst>
            </a:endParaRPr>
          </a:p>
        </p:txBody>
      </p:sp>
      <p:cxnSp>
        <p:nvCxnSpPr>
          <p:cNvPr id="23557" name="直接连接符 2"/>
          <p:cNvCxnSpPr>
            <a:cxnSpLocks noChangeShapeType="1"/>
          </p:cNvCxnSpPr>
          <p:nvPr/>
        </p:nvCxnSpPr>
        <p:spPr bwMode="auto">
          <a:xfrm>
            <a:off x="611188" y="3573463"/>
            <a:ext cx="8137525" cy="0"/>
          </a:xfrm>
          <a:prstGeom prst="line">
            <a:avLst/>
          </a:prstGeom>
          <a:noFill/>
          <a:ln w="12700" algn="ctr">
            <a:solidFill>
              <a:srgbClr val="8CC63F"/>
            </a:solidFill>
            <a:round/>
            <a:headEnd type="none" w="sm" len="sm"/>
            <a:tailEnd type="none" w="sm" len="sm"/>
          </a:ln>
          <a:extLst>
            <a:ext uri="{909E8E84-426E-40DD-AFC4-6F175D3DCCD1}">
              <a14:hiddenFill xmlns:a14="http://schemas.microsoft.com/office/drawing/2010/main">
                <a:noFill/>
              </a14:hiddenFill>
            </a:ext>
          </a:extLst>
        </p:spPr>
      </p:cxnSp>
      <p:cxnSp>
        <p:nvCxnSpPr>
          <p:cNvPr id="23558" name="直接连接符 2"/>
          <p:cNvCxnSpPr>
            <a:cxnSpLocks noChangeShapeType="1"/>
          </p:cNvCxnSpPr>
          <p:nvPr/>
        </p:nvCxnSpPr>
        <p:spPr bwMode="auto">
          <a:xfrm>
            <a:off x="4679950" y="1052513"/>
            <a:ext cx="0" cy="5037137"/>
          </a:xfrm>
          <a:prstGeom prst="line">
            <a:avLst/>
          </a:prstGeom>
          <a:noFill/>
          <a:ln w="12700" algn="ctr">
            <a:solidFill>
              <a:srgbClr val="8CC63F"/>
            </a:solidFill>
            <a:round/>
            <a:headEnd type="none" w="sm" len="sm"/>
            <a:tailEnd type="none" w="sm" len="sm"/>
          </a:ln>
          <a:extLst>
            <a:ext uri="{909E8E84-426E-40DD-AFC4-6F175D3DCCD1}">
              <a14:hiddenFill xmlns:a14="http://schemas.microsoft.com/office/drawing/2010/main">
                <a:noFill/>
              </a14:hiddenFill>
            </a:ext>
          </a:extLst>
        </p:spPr>
      </p:cxnSp>
      <p:pic>
        <p:nvPicPr>
          <p:cNvPr id="23559" name="Picture 14" descr="Z:\Lily\PPT图片\银杏湖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4725" y="1052513"/>
            <a:ext cx="39624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9" descr="\\HANKGHISVRFPR01\Department\SM\Lily_美工\851091_20160430133805584400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644900"/>
            <a:ext cx="395922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999964"/>
      </p:ext>
    </p:extLst>
  </p:cSld>
  <p:clrMapOvr>
    <a:masterClrMapping/>
  </p:clrMapOvr>
  <p:transition spd="med">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16632"/>
            <a:ext cx="8351837" cy="574675"/>
          </a:xfrm>
        </p:spPr>
        <p:txBody>
          <a:bodyPr/>
          <a:lstStyle/>
          <a:p>
            <a:pPr>
              <a:defRPr/>
            </a:pP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2400" b="1" dirty="0" smtClean="0">
                <a:effectLst>
                  <a:outerShdw blurRad="38100" dist="38100" dir="2700000" algn="tl">
                    <a:srgbClr val="C0C0C0"/>
                  </a:outerShdw>
                </a:effectLst>
                <a:ea typeface="SimSun" pitchFamily="2" charset="-122"/>
              </a:rPr>
              <a:t>酒店设施图片</a:t>
            </a:r>
            <a:endParaRPr lang="zh-CN" altLang="en-US" b="1" dirty="0">
              <a:effectLst>
                <a:outerShdw blurRad="38100" dist="38100" dir="2700000" algn="tl">
                  <a:srgbClr val="C0C0C0"/>
                </a:outerShdw>
              </a:effectLst>
              <a:ea typeface="SimSun" pitchFamily="2" charset="-122"/>
            </a:endParaRPr>
          </a:p>
        </p:txBody>
      </p:sp>
      <p:pic>
        <p:nvPicPr>
          <p:cNvPr id="6" name="Picture 2" descr="C:\Users\alanzhu\Desktop\假日酒店_效果图 20161028\酒店图片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15" r="3795"/>
          <a:stretch/>
        </p:blipFill>
        <p:spPr bwMode="auto">
          <a:xfrm>
            <a:off x="743575" y="1061736"/>
            <a:ext cx="3828425" cy="28713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lanzhu\Desktop\假日酒店_效果图 20161028\酒店图片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692" r="-9146"/>
          <a:stretch/>
        </p:blipFill>
        <p:spPr bwMode="auto">
          <a:xfrm>
            <a:off x="4839861" y="1124744"/>
            <a:ext cx="3787493" cy="25202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lanzhu\Desktop\假日酒店_效果图 20161028\Guest Room 客房 – Typical Bedroo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47" r="11373"/>
          <a:stretch/>
        </p:blipFill>
        <p:spPr bwMode="auto">
          <a:xfrm>
            <a:off x="1393680" y="4059422"/>
            <a:ext cx="2674264" cy="20143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lanzhu\Desktop\假日酒店_效果图 20161028\酒店图片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80" t="811" r="12580" b="-811"/>
          <a:stretch/>
        </p:blipFill>
        <p:spPr bwMode="auto">
          <a:xfrm>
            <a:off x="5004048" y="3856976"/>
            <a:ext cx="2920764" cy="2195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026878"/>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par>
                          <p:cTn id="14" fill="hold">
                            <p:stCondLst>
                              <p:cond delay="3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Effect transition="in" filter="fade">
                                      <p:cBhvr>
                                        <p:cTn id="19" dur="1000"/>
                                        <p:tgtEl>
                                          <p:spTgt spid="8"/>
                                        </p:tgtEl>
                                      </p:cBhvr>
                                    </p:animEffect>
                                  </p:childTnLst>
                                </p:cTn>
                              </p:par>
                            </p:childTnLst>
                          </p:cTn>
                        </p:par>
                        <p:par>
                          <p:cTn id="20" fill="hold">
                            <p:stCondLst>
                              <p:cond delay="4000"/>
                            </p:stCondLst>
                            <p:childTnLst>
                              <p:par>
                                <p:cTn id="21" presetID="45"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ppt_w</p:attrName>
                                        </p:attrNameLst>
                                      </p:cBhvr>
                                      <p:tavLst>
                                        <p:tav tm="0" fmla="#ppt_w*sin(2.5*pi*$)">
                                          <p:val>
                                            <p:fltVal val="0"/>
                                          </p:val>
                                        </p:tav>
                                        <p:tav tm="100000">
                                          <p:val>
                                            <p:fltVal val="1"/>
                                          </p:val>
                                        </p:tav>
                                      </p:tavLst>
                                    </p:anim>
                                    <p:anim calcmode="lin" valueType="num">
                                      <p:cBhvr>
                                        <p:cTn id="25"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406053"/>
            <a:ext cx="8351837" cy="574675"/>
          </a:xfrm>
        </p:spPr>
        <p:txBody>
          <a:bodyPr/>
          <a:lstStyle/>
          <a:p>
            <a:pPr>
              <a:defRPr/>
            </a:pP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2400" b="1" dirty="0" smtClean="0">
                <a:effectLst>
                  <a:outerShdw blurRad="38100" dist="38100" dir="2700000" algn="tl">
                    <a:srgbClr val="C0C0C0"/>
                  </a:outerShdw>
                </a:effectLst>
                <a:ea typeface="SimSun" pitchFamily="2" charset="-122"/>
              </a:rPr>
              <a:t>现代时尚的工作环境</a:t>
            </a: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endParaRPr lang="zh-CN" altLang="en-US" sz="1600" b="1" dirty="0">
              <a:effectLst>
                <a:outerShdw blurRad="38100" dist="38100" dir="2700000" algn="tl">
                  <a:srgbClr val="C0C0C0"/>
                </a:outerShdw>
              </a:effectLst>
              <a:ea typeface="SimSun" pitchFamily="2" charset="-122"/>
            </a:endParaRPr>
          </a:p>
        </p:txBody>
      </p:sp>
      <p:pic>
        <p:nvPicPr>
          <p:cNvPr id="6" name="Picture 3" descr="F:\Photo\酒店环境\PPT\P8200076_看图王.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56792"/>
            <a:ext cx="4223912" cy="3600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Photo\酒店环境\PPT\P8200026_看图王.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076055" y="1052736"/>
            <a:ext cx="3347863" cy="25112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Photo\酒店环境\PPT\P8200087_看图王.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5" y="3685554"/>
            <a:ext cx="3024338" cy="22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026878"/>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90029"/>
            <a:ext cx="8351837" cy="574675"/>
          </a:xfrm>
        </p:spPr>
        <p:txBody>
          <a:bodyPr/>
          <a:lstStyle/>
          <a:p>
            <a:pPr>
              <a:defRPr/>
            </a:pP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2400" b="1" dirty="0" smtClean="0">
                <a:effectLst>
                  <a:outerShdw blurRad="38100" dist="38100" dir="2700000" algn="tl">
                    <a:srgbClr val="C0C0C0"/>
                  </a:outerShdw>
                </a:effectLst>
                <a:ea typeface="SimSun" pitchFamily="2" charset="-122"/>
              </a:rPr>
              <a:t>丰富多彩的员工活动</a:t>
            </a:r>
            <a:endParaRPr lang="zh-CN" altLang="en-US" b="1" dirty="0">
              <a:effectLst>
                <a:outerShdw blurRad="38100" dist="38100" dir="2700000" algn="tl">
                  <a:srgbClr val="C0C0C0"/>
                </a:outerShdw>
              </a:effectLst>
              <a:ea typeface="SimSun" pitchFamily="2" charset="-122"/>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950" y="980728"/>
            <a:ext cx="3923073" cy="298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463" y="1124744"/>
            <a:ext cx="3347864" cy="2506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965675"/>
            <a:ext cx="2808312" cy="2119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0486" y="4077072"/>
            <a:ext cx="2790000" cy="209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8026878"/>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1500"/>
                            </p:stCondLst>
                            <p:childTnLst>
                              <p:par>
                                <p:cTn id="13" presetID="3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par>
                          <p:cTn id="19" fill="hold">
                            <p:stCondLst>
                              <p:cond delay="2500"/>
                            </p:stCondLst>
                            <p:childTnLst>
                              <p:par>
                                <p:cTn id="20" presetID="2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16632"/>
            <a:ext cx="8351837" cy="574675"/>
          </a:xfrm>
        </p:spPr>
        <p:txBody>
          <a:bodyPr/>
          <a:lstStyle/>
          <a:p>
            <a:pPr>
              <a:defRPr/>
            </a:pP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2400" b="1" dirty="0" smtClean="0">
                <a:effectLst>
                  <a:outerShdw blurRad="38100" dist="38100" dir="2700000" algn="tl">
                    <a:srgbClr val="C0C0C0"/>
                  </a:outerShdw>
                </a:effectLst>
                <a:ea typeface="SimSun" pitchFamily="2" charset="-122"/>
              </a:rPr>
              <a:t>完善的系统培训与职业发展</a:t>
            </a:r>
            <a:endParaRPr lang="zh-CN" altLang="en-US" sz="1600" b="1" dirty="0">
              <a:effectLst>
                <a:outerShdw blurRad="38100" dist="38100" dir="2700000" algn="tl">
                  <a:srgbClr val="C0C0C0"/>
                </a:outerShdw>
              </a:effectLst>
              <a:ea typeface="SimSun" pitchFamily="2" charset="-122"/>
            </a:endParaRPr>
          </a:p>
        </p:txBody>
      </p:sp>
      <p:pic>
        <p:nvPicPr>
          <p:cNvPr id="6" name="Picture 2" descr="Z:\培训\Pics\2016\11月\1103教练心得分享\IMG_50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265" y="1779542"/>
            <a:ext cx="4093380" cy="3061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Z:\培训\Pics\2016\7月份\生日会和领导他人\生日会和领导他人\微信\IMG_26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8337" y="3933056"/>
            <a:ext cx="2952328" cy="22142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Z:\培训\Pics\2016\7月份\生日会和领导他人\生日会和领导他人\微信\IMG_2790_副本.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7" y="1052736"/>
            <a:ext cx="3611893" cy="270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026878"/>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par>
                          <p:cTn id="8" fill="hold">
                            <p:stCondLst>
                              <p:cond delay="75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2750"/>
                            </p:stCondLst>
                            <p:childTnLst>
                              <p:par>
                                <p:cTn id="13" presetID="26"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16632"/>
            <a:ext cx="8351837" cy="574675"/>
          </a:xfrm>
        </p:spPr>
        <p:txBody>
          <a:bodyPr/>
          <a:lstStyle/>
          <a:p>
            <a:pPr>
              <a:defRPr/>
            </a:pP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en-US" altLang="zh-CN" sz="2400" b="1" dirty="0" smtClean="0">
                <a:effectLst>
                  <a:outerShdw blurRad="38100" dist="38100" dir="2700000" algn="tl">
                    <a:srgbClr val="C0C0C0"/>
                  </a:outerShdw>
                </a:effectLst>
                <a:ea typeface="SimSun" pitchFamily="2" charset="-122"/>
              </a:rPr>
              <a:t>“</a:t>
            </a:r>
            <a:r>
              <a:rPr lang="zh-CN" altLang="en-US" sz="2400" b="1" dirty="0" smtClean="0">
                <a:effectLst>
                  <a:outerShdw blurRad="38100" dist="38100" dir="2700000" algn="tl">
                    <a:srgbClr val="C0C0C0"/>
                  </a:outerShdw>
                </a:effectLst>
                <a:ea typeface="SimSun" pitchFamily="2" charset="-122"/>
              </a:rPr>
              <a:t>梦想之梯”管理培训生项目   </a:t>
            </a:r>
            <a:r>
              <a:rPr lang="en-US" altLang="zh-CN" sz="2400" b="1" dirty="0" smtClean="0">
                <a:effectLst>
                  <a:outerShdw blurRad="38100" dist="38100" dir="2700000" algn="tl">
                    <a:srgbClr val="C0C0C0"/>
                  </a:outerShdw>
                </a:effectLst>
                <a:ea typeface="SimSun" pitchFamily="2" charset="-122"/>
              </a:rPr>
              <a:t>IHG future leaders</a:t>
            </a:r>
            <a:endParaRPr lang="zh-CN" altLang="en-US" sz="1600" b="1" dirty="0">
              <a:effectLst>
                <a:outerShdw blurRad="38100" dist="38100" dir="2700000" algn="tl">
                  <a:srgbClr val="C0C0C0"/>
                </a:outerShdw>
              </a:effectLst>
              <a:ea typeface="SimSun" pitchFamily="2" charset="-122"/>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2" y="1052736"/>
            <a:ext cx="9144000" cy="479993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819220"/>
            <a:ext cx="2160240" cy="2009525"/>
          </a:xfrm>
          <a:prstGeom prst="rect">
            <a:avLst/>
          </a:prstGeom>
        </p:spPr>
      </p:pic>
    </p:spTree>
    <p:extLst>
      <p:ext uri="{BB962C8B-B14F-4D97-AF65-F5344CB8AC3E}">
        <p14:creationId xmlns:p14="http://schemas.microsoft.com/office/powerpoint/2010/main" val="1026752667"/>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p:cNvSpPr txBox="1">
            <a:spLocks noChangeArrowheads="1"/>
          </p:cNvSpPr>
          <p:nvPr/>
        </p:nvSpPr>
        <p:spPr bwMode="auto">
          <a:xfrm>
            <a:off x="324991" y="413261"/>
            <a:ext cx="4391025" cy="35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itchFamily="34" charset="-128"/>
              </a:defRPr>
            </a:lvl1pPr>
            <a:lvl2pPr marL="742950" indent="-285750" algn="l">
              <a:spcBef>
                <a:spcPct val="65000"/>
              </a:spcBef>
              <a:buClr>
                <a:schemeClr val="bg2"/>
              </a:buClr>
              <a:buFont typeface="Wingdings" pitchFamily="2" charset="2"/>
              <a:buChar char="§"/>
              <a:defRPr sz="1600">
                <a:solidFill>
                  <a:schemeClr val="tx1"/>
                </a:solidFill>
                <a:latin typeface="Myriad Pro" pitchFamily="34" charset="0"/>
                <a:ea typeface="MS PGothic"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itchFamily="34" charset="-128"/>
              </a:defRPr>
            </a:lvl3pPr>
            <a:lvl4pPr marL="1600200" indent="-228600" algn="l">
              <a:spcBef>
                <a:spcPct val="65000"/>
              </a:spcBef>
              <a:buClr>
                <a:schemeClr val="bg2"/>
              </a:buClr>
              <a:buFont typeface="Wingdings" pitchFamily="2" charset="2"/>
              <a:buChar char="§"/>
              <a:defRPr sz="1300">
                <a:solidFill>
                  <a:schemeClr val="tx1"/>
                </a:solidFill>
                <a:latin typeface="Myriad Pro" pitchFamily="34" charset="0"/>
                <a:ea typeface="MS PGothic"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9pPr>
          </a:lstStyle>
          <a:p>
            <a:pPr>
              <a:lnSpc>
                <a:spcPts val="2000"/>
              </a:lnSpc>
              <a:spcBef>
                <a:spcPts val="400"/>
              </a:spcBef>
              <a:defRPr/>
            </a:pPr>
            <a:r>
              <a:rPr lang="zh-CN" altLang="en-US" sz="2400" dirty="0">
                <a:solidFill>
                  <a:srgbClr val="FFFFFF"/>
                </a:solidFill>
                <a:latin typeface="Times New Roman" pitchFamily="18" charset="0"/>
                <a:ea typeface="宋体" pitchFamily="2" charset="-122"/>
              </a:rPr>
              <a:t>实习生福利待遇</a:t>
            </a:r>
            <a:endParaRPr lang="en-US" altLang="en-US" sz="2400" dirty="0">
              <a:solidFill>
                <a:srgbClr val="FFFFFF"/>
              </a:solidFill>
              <a:effectLst>
                <a:outerShdw blurRad="38100" dist="38100" dir="2700000" algn="tl">
                  <a:srgbClr val="C0C0C0"/>
                </a:outerShdw>
              </a:effectLst>
              <a:ea typeface="宋体" pitchFamily="2" charset="-122"/>
            </a:endParaRPr>
          </a:p>
        </p:txBody>
      </p:sp>
      <p:sp>
        <p:nvSpPr>
          <p:cNvPr id="4" name="TextBox 3"/>
          <p:cNvSpPr txBox="1">
            <a:spLocks noChangeArrowheads="1"/>
          </p:cNvSpPr>
          <p:nvPr/>
        </p:nvSpPr>
        <p:spPr bwMode="auto">
          <a:xfrm>
            <a:off x="1125466" y="1640414"/>
            <a:ext cx="18706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itchFamily="34" charset="-128"/>
              </a:defRPr>
            </a:lvl1pPr>
            <a:lvl2pPr marL="742950" indent="-285750" algn="l">
              <a:spcBef>
                <a:spcPct val="65000"/>
              </a:spcBef>
              <a:buClr>
                <a:schemeClr val="bg2"/>
              </a:buClr>
              <a:buFont typeface="Wingdings" pitchFamily="2" charset="2"/>
              <a:buChar char="§"/>
              <a:defRPr sz="1600">
                <a:solidFill>
                  <a:schemeClr val="tx1"/>
                </a:solidFill>
                <a:latin typeface="Myriad Pro" pitchFamily="34" charset="0"/>
                <a:ea typeface="MS PGothic"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itchFamily="34" charset="-128"/>
              </a:defRPr>
            </a:lvl3pPr>
            <a:lvl4pPr marL="1600200" indent="-228600" algn="l">
              <a:spcBef>
                <a:spcPct val="65000"/>
              </a:spcBef>
              <a:buClr>
                <a:schemeClr val="bg2"/>
              </a:buClr>
              <a:buFont typeface="Wingdings" pitchFamily="2" charset="2"/>
              <a:buChar char="§"/>
              <a:defRPr sz="1300">
                <a:solidFill>
                  <a:schemeClr val="tx1"/>
                </a:solidFill>
                <a:latin typeface="Myriad Pro" pitchFamily="34" charset="0"/>
                <a:ea typeface="MS PGothic"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9pPr>
          </a:lstStyle>
          <a:p>
            <a:pPr eaLnBrk="1" hangingPunct="1">
              <a:spcBef>
                <a:spcPct val="0"/>
              </a:spcBef>
              <a:buClrTx/>
              <a:buFontTx/>
              <a:buNone/>
            </a:pPr>
            <a:r>
              <a:rPr lang="zh-CN" altLang="en-US" sz="1800" dirty="0" smtClean="0">
                <a:solidFill>
                  <a:srgbClr val="FF0000"/>
                </a:solidFill>
                <a:latin typeface="微软雅黑" pitchFamily="34" charset="-122"/>
                <a:ea typeface="微软雅黑" pitchFamily="34" charset="-122"/>
                <a:cs typeface="Arial" pitchFamily="34" charset="0"/>
              </a:rPr>
              <a:t>节日礼金</a:t>
            </a:r>
            <a:r>
              <a:rPr lang="en-US" altLang="zh-CN" sz="1800" dirty="0" smtClean="0">
                <a:solidFill>
                  <a:srgbClr val="FF0000"/>
                </a:solidFill>
                <a:latin typeface="微软雅黑" pitchFamily="34" charset="-122"/>
                <a:ea typeface="微软雅黑" pitchFamily="34" charset="-122"/>
                <a:cs typeface="Arial" pitchFamily="34" charset="0"/>
              </a:rPr>
              <a:t>/</a:t>
            </a:r>
            <a:r>
              <a:rPr lang="zh-CN" altLang="en-US" sz="1800" dirty="0" smtClean="0">
                <a:solidFill>
                  <a:srgbClr val="FF0000"/>
                </a:solidFill>
                <a:latin typeface="微软雅黑" pitchFamily="34" charset="-122"/>
                <a:ea typeface="微软雅黑" pitchFamily="34" charset="-122"/>
                <a:cs typeface="Arial" pitchFamily="34" charset="0"/>
              </a:rPr>
              <a:t>礼物</a:t>
            </a:r>
            <a:endParaRPr lang="zh-CN" altLang="en-US" sz="1800" dirty="0">
              <a:solidFill>
                <a:srgbClr val="FF0000"/>
              </a:solidFill>
              <a:latin typeface="微软雅黑" pitchFamily="34" charset="-122"/>
              <a:ea typeface="微软雅黑" pitchFamily="34" charset="-122"/>
              <a:cs typeface="Arial" pitchFamily="34" charset="0"/>
            </a:endParaRPr>
          </a:p>
        </p:txBody>
      </p:sp>
      <p:sp>
        <p:nvSpPr>
          <p:cNvPr id="9" name="TextBox 8"/>
          <p:cNvSpPr txBox="1">
            <a:spLocks noChangeArrowheads="1"/>
          </p:cNvSpPr>
          <p:nvPr/>
        </p:nvSpPr>
        <p:spPr bwMode="auto">
          <a:xfrm>
            <a:off x="1125466" y="2440001"/>
            <a:ext cx="1830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itchFamily="34" charset="-128"/>
              </a:defRPr>
            </a:lvl1pPr>
            <a:lvl2pPr marL="742950" indent="-285750" algn="l">
              <a:spcBef>
                <a:spcPct val="65000"/>
              </a:spcBef>
              <a:buClr>
                <a:schemeClr val="bg2"/>
              </a:buClr>
              <a:buFont typeface="Wingdings" pitchFamily="2" charset="2"/>
              <a:buChar char="§"/>
              <a:defRPr sz="1600">
                <a:solidFill>
                  <a:schemeClr val="tx1"/>
                </a:solidFill>
                <a:latin typeface="Myriad Pro" pitchFamily="34" charset="0"/>
                <a:ea typeface="MS PGothic"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itchFamily="34" charset="-128"/>
              </a:defRPr>
            </a:lvl3pPr>
            <a:lvl4pPr marL="1600200" indent="-228600" algn="l">
              <a:spcBef>
                <a:spcPct val="65000"/>
              </a:spcBef>
              <a:buClr>
                <a:schemeClr val="bg2"/>
              </a:buClr>
              <a:buFont typeface="Wingdings" pitchFamily="2" charset="2"/>
              <a:buChar char="§"/>
              <a:defRPr sz="1300">
                <a:solidFill>
                  <a:schemeClr val="tx1"/>
                </a:solidFill>
                <a:latin typeface="Myriad Pro" pitchFamily="34" charset="0"/>
                <a:ea typeface="MS PGothic"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9pPr>
          </a:lstStyle>
          <a:p>
            <a:pPr eaLnBrk="1" hangingPunct="1">
              <a:spcBef>
                <a:spcPct val="0"/>
              </a:spcBef>
              <a:buClrTx/>
              <a:buFontTx/>
              <a:buNone/>
            </a:pPr>
            <a:r>
              <a:rPr lang="zh-CN" altLang="en-US" sz="1800" dirty="0">
                <a:solidFill>
                  <a:srgbClr val="589F26"/>
                </a:solidFill>
                <a:latin typeface="微软雅黑" pitchFamily="34" charset="-122"/>
                <a:ea typeface="微软雅黑" pitchFamily="34" charset="-122"/>
                <a:cs typeface="Arial" pitchFamily="34" charset="0"/>
              </a:rPr>
              <a:t>致胜之道明星奖</a:t>
            </a:r>
          </a:p>
        </p:txBody>
      </p:sp>
      <p:sp>
        <p:nvSpPr>
          <p:cNvPr id="10" name="TextBox 9"/>
          <p:cNvSpPr txBox="1">
            <a:spLocks noChangeArrowheads="1"/>
          </p:cNvSpPr>
          <p:nvPr/>
        </p:nvSpPr>
        <p:spPr bwMode="auto">
          <a:xfrm>
            <a:off x="1115325" y="3203684"/>
            <a:ext cx="1808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itchFamily="34" charset="-128"/>
              </a:defRPr>
            </a:lvl1pPr>
            <a:lvl2pPr marL="742950" indent="-285750" algn="l">
              <a:spcBef>
                <a:spcPct val="65000"/>
              </a:spcBef>
              <a:buClr>
                <a:schemeClr val="bg2"/>
              </a:buClr>
              <a:buFont typeface="Wingdings" pitchFamily="2" charset="2"/>
              <a:buChar char="§"/>
              <a:defRPr sz="1600">
                <a:solidFill>
                  <a:schemeClr val="tx1"/>
                </a:solidFill>
                <a:latin typeface="Myriad Pro" pitchFamily="34" charset="0"/>
                <a:ea typeface="MS PGothic"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itchFamily="34" charset="-128"/>
              </a:defRPr>
            </a:lvl3pPr>
            <a:lvl4pPr marL="1600200" indent="-228600" algn="l">
              <a:spcBef>
                <a:spcPct val="65000"/>
              </a:spcBef>
              <a:buClr>
                <a:schemeClr val="bg2"/>
              </a:buClr>
              <a:buFont typeface="Wingdings" pitchFamily="2" charset="2"/>
              <a:buChar char="§"/>
              <a:defRPr sz="1300">
                <a:solidFill>
                  <a:schemeClr val="tx1"/>
                </a:solidFill>
                <a:latin typeface="Myriad Pro" pitchFamily="34" charset="0"/>
                <a:ea typeface="MS PGothic"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9pPr>
          </a:lstStyle>
          <a:p>
            <a:pPr eaLnBrk="1" hangingPunct="1">
              <a:spcBef>
                <a:spcPct val="0"/>
              </a:spcBef>
              <a:buClrTx/>
              <a:buFontTx/>
              <a:buNone/>
            </a:pPr>
            <a:r>
              <a:rPr lang="zh-CN" altLang="en-US" sz="1800" dirty="0">
                <a:solidFill>
                  <a:srgbClr val="AD6800"/>
                </a:solidFill>
                <a:latin typeface="微软雅黑" pitchFamily="34" charset="-122"/>
                <a:ea typeface="微软雅黑" pitchFamily="34" charset="-122"/>
                <a:cs typeface="Arial" pitchFamily="34" charset="0"/>
              </a:rPr>
              <a:t>始终真实明星奖</a:t>
            </a:r>
          </a:p>
        </p:txBody>
      </p:sp>
      <p:sp>
        <p:nvSpPr>
          <p:cNvPr id="11" name="TextBox 10"/>
          <p:cNvSpPr txBox="1">
            <a:spLocks noChangeArrowheads="1"/>
          </p:cNvSpPr>
          <p:nvPr/>
        </p:nvSpPr>
        <p:spPr bwMode="auto">
          <a:xfrm>
            <a:off x="1202969" y="3923764"/>
            <a:ext cx="1852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itchFamily="34" charset="-128"/>
              </a:defRPr>
            </a:lvl1pPr>
            <a:lvl2pPr marL="742950" indent="-285750" algn="l">
              <a:spcBef>
                <a:spcPct val="65000"/>
              </a:spcBef>
              <a:buClr>
                <a:schemeClr val="bg2"/>
              </a:buClr>
              <a:buFont typeface="Wingdings" pitchFamily="2" charset="2"/>
              <a:buChar char="§"/>
              <a:defRPr sz="1600">
                <a:solidFill>
                  <a:schemeClr val="tx1"/>
                </a:solidFill>
                <a:latin typeface="Myriad Pro" pitchFamily="34" charset="0"/>
                <a:ea typeface="MS PGothic"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itchFamily="34" charset="-128"/>
              </a:defRPr>
            </a:lvl3pPr>
            <a:lvl4pPr marL="1600200" indent="-228600" algn="l">
              <a:spcBef>
                <a:spcPct val="65000"/>
              </a:spcBef>
              <a:buClr>
                <a:schemeClr val="bg2"/>
              </a:buClr>
              <a:buFont typeface="Wingdings" pitchFamily="2" charset="2"/>
              <a:buChar char="§"/>
              <a:defRPr sz="1300">
                <a:solidFill>
                  <a:schemeClr val="tx1"/>
                </a:solidFill>
                <a:latin typeface="Myriad Pro" pitchFamily="34" charset="0"/>
                <a:ea typeface="MS PGothic"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9pPr>
          </a:lstStyle>
          <a:p>
            <a:pPr eaLnBrk="1" hangingPunct="1">
              <a:spcBef>
                <a:spcPct val="0"/>
              </a:spcBef>
              <a:buClrTx/>
              <a:buFontTx/>
              <a:buNone/>
            </a:pPr>
            <a:r>
              <a:rPr lang="zh-CN" altLang="en-US" sz="1800" dirty="0">
                <a:solidFill>
                  <a:srgbClr val="FF0000"/>
                </a:solidFill>
                <a:latin typeface="微软雅黑" pitchFamily="34" charset="-122"/>
                <a:ea typeface="微软雅黑" pitchFamily="34" charset="-122"/>
                <a:cs typeface="Arial" pitchFamily="34" charset="0"/>
              </a:rPr>
              <a:t>客人点名表扬奖</a:t>
            </a:r>
          </a:p>
        </p:txBody>
      </p:sp>
      <p:sp>
        <p:nvSpPr>
          <p:cNvPr id="13" name="TextBox 12"/>
          <p:cNvSpPr txBox="1">
            <a:spLocks noChangeArrowheads="1"/>
          </p:cNvSpPr>
          <p:nvPr/>
        </p:nvSpPr>
        <p:spPr bwMode="auto">
          <a:xfrm>
            <a:off x="6180162" y="3851756"/>
            <a:ext cx="1200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itchFamily="34" charset="-128"/>
              </a:defRPr>
            </a:lvl1pPr>
            <a:lvl2pPr marL="742950" indent="-285750" algn="l">
              <a:spcBef>
                <a:spcPct val="65000"/>
              </a:spcBef>
              <a:buClr>
                <a:schemeClr val="bg2"/>
              </a:buClr>
              <a:buFont typeface="Wingdings" pitchFamily="2" charset="2"/>
              <a:buChar char="§"/>
              <a:defRPr sz="1600">
                <a:solidFill>
                  <a:schemeClr val="tx1"/>
                </a:solidFill>
                <a:latin typeface="Myriad Pro" pitchFamily="34" charset="0"/>
                <a:ea typeface="MS PGothic"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itchFamily="34" charset="-128"/>
              </a:defRPr>
            </a:lvl3pPr>
            <a:lvl4pPr marL="1600200" indent="-228600" algn="l">
              <a:spcBef>
                <a:spcPct val="65000"/>
              </a:spcBef>
              <a:buClr>
                <a:schemeClr val="bg2"/>
              </a:buClr>
              <a:buFont typeface="Wingdings" pitchFamily="2" charset="2"/>
              <a:buChar char="§"/>
              <a:defRPr sz="1300">
                <a:solidFill>
                  <a:schemeClr val="tx1"/>
                </a:solidFill>
                <a:latin typeface="Myriad Pro" pitchFamily="34" charset="0"/>
                <a:ea typeface="MS PGothic"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9pPr>
          </a:lstStyle>
          <a:p>
            <a:pPr eaLnBrk="1" hangingPunct="1">
              <a:spcBef>
                <a:spcPct val="0"/>
              </a:spcBef>
              <a:buClrTx/>
              <a:buFontTx/>
              <a:buNone/>
            </a:pPr>
            <a:r>
              <a:rPr lang="zh-CN" altLang="en-US" sz="1800" dirty="0">
                <a:solidFill>
                  <a:srgbClr val="FF0000"/>
                </a:solidFill>
                <a:latin typeface="微软雅黑" pitchFamily="34" charset="-122"/>
                <a:ea typeface="微软雅黑" pitchFamily="34" charset="-122"/>
                <a:cs typeface="Arial" pitchFamily="34" charset="0"/>
              </a:rPr>
              <a:t>满房奖励</a:t>
            </a:r>
          </a:p>
        </p:txBody>
      </p:sp>
      <p:sp>
        <p:nvSpPr>
          <p:cNvPr id="20" name="TextBox 19"/>
          <p:cNvSpPr txBox="1">
            <a:spLocks noChangeArrowheads="1"/>
          </p:cNvSpPr>
          <p:nvPr/>
        </p:nvSpPr>
        <p:spPr bwMode="auto">
          <a:xfrm>
            <a:off x="6130878" y="2425173"/>
            <a:ext cx="1639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itchFamily="34" charset="-128"/>
              </a:defRPr>
            </a:lvl1pPr>
            <a:lvl2pPr marL="742950" indent="-285750" algn="l">
              <a:spcBef>
                <a:spcPct val="65000"/>
              </a:spcBef>
              <a:buClr>
                <a:schemeClr val="bg2"/>
              </a:buClr>
              <a:buFont typeface="Wingdings" pitchFamily="2" charset="2"/>
              <a:buChar char="§"/>
              <a:defRPr sz="1600">
                <a:solidFill>
                  <a:schemeClr val="tx1"/>
                </a:solidFill>
                <a:latin typeface="Myriad Pro" pitchFamily="34" charset="0"/>
                <a:ea typeface="MS PGothic"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itchFamily="34" charset="-128"/>
              </a:defRPr>
            </a:lvl3pPr>
            <a:lvl4pPr marL="1600200" indent="-228600" algn="l">
              <a:spcBef>
                <a:spcPct val="65000"/>
              </a:spcBef>
              <a:buClr>
                <a:schemeClr val="bg2"/>
              </a:buClr>
              <a:buFont typeface="Wingdings" pitchFamily="2" charset="2"/>
              <a:buChar char="§"/>
              <a:defRPr sz="1300">
                <a:solidFill>
                  <a:schemeClr val="tx1"/>
                </a:solidFill>
                <a:latin typeface="Myriad Pro" pitchFamily="34" charset="0"/>
                <a:ea typeface="MS PGothic"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9pPr>
          </a:lstStyle>
          <a:p>
            <a:pPr eaLnBrk="1" hangingPunct="1">
              <a:spcBef>
                <a:spcPct val="0"/>
              </a:spcBef>
              <a:buClrTx/>
              <a:buFontTx/>
              <a:buNone/>
            </a:pPr>
            <a:r>
              <a:rPr lang="zh-CN" altLang="en-US" sz="1800" dirty="0">
                <a:solidFill>
                  <a:srgbClr val="00B050"/>
                </a:solidFill>
                <a:latin typeface="微软雅黑" pitchFamily="34" charset="-122"/>
                <a:ea typeface="微软雅黑" pitchFamily="34" charset="-122"/>
                <a:cs typeface="Arial" pitchFamily="34" charset="0"/>
              </a:rPr>
              <a:t>员工推荐奖励</a:t>
            </a:r>
          </a:p>
        </p:txBody>
      </p:sp>
      <p:sp>
        <p:nvSpPr>
          <p:cNvPr id="2" name="TextBox 1"/>
          <p:cNvSpPr txBox="1">
            <a:spLocks noChangeArrowheads="1"/>
          </p:cNvSpPr>
          <p:nvPr/>
        </p:nvSpPr>
        <p:spPr bwMode="auto">
          <a:xfrm>
            <a:off x="6154529" y="3147887"/>
            <a:ext cx="1585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itchFamily="34" charset="-128"/>
              </a:defRPr>
            </a:lvl1pPr>
            <a:lvl2pPr marL="742950" indent="-285750" algn="l">
              <a:spcBef>
                <a:spcPct val="65000"/>
              </a:spcBef>
              <a:buClr>
                <a:schemeClr val="bg2"/>
              </a:buClr>
              <a:buFont typeface="Wingdings" pitchFamily="2" charset="2"/>
              <a:buChar char="§"/>
              <a:defRPr sz="1600">
                <a:solidFill>
                  <a:schemeClr val="tx1"/>
                </a:solidFill>
                <a:latin typeface="Myriad Pro" pitchFamily="34" charset="0"/>
                <a:ea typeface="MS PGothic"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itchFamily="34" charset="-128"/>
              </a:defRPr>
            </a:lvl3pPr>
            <a:lvl4pPr marL="1600200" indent="-228600" algn="l">
              <a:spcBef>
                <a:spcPct val="65000"/>
              </a:spcBef>
              <a:buClr>
                <a:schemeClr val="bg2"/>
              </a:buClr>
              <a:buFont typeface="Wingdings" pitchFamily="2" charset="2"/>
              <a:buChar char="§"/>
              <a:defRPr sz="1300">
                <a:solidFill>
                  <a:schemeClr val="tx1"/>
                </a:solidFill>
                <a:latin typeface="Myriad Pro" pitchFamily="34" charset="0"/>
                <a:ea typeface="MS PGothic"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9pPr>
          </a:lstStyle>
          <a:p>
            <a:pPr eaLnBrk="1" hangingPunct="1">
              <a:spcBef>
                <a:spcPct val="0"/>
              </a:spcBef>
              <a:buClrTx/>
              <a:buFontTx/>
              <a:buNone/>
            </a:pPr>
            <a:r>
              <a:rPr lang="zh-CN" altLang="en-US" sz="1800" dirty="0">
                <a:solidFill>
                  <a:srgbClr val="7030A0"/>
                </a:solidFill>
                <a:latin typeface="微软雅黑" pitchFamily="34" charset="-122"/>
                <a:ea typeface="微软雅黑" pitchFamily="34" charset="-122"/>
                <a:cs typeface="Arial" pitchFamily="34" charset="0"/>
              </a:rPr>
              <a:t>季度奖励金</a:t>
            </a:r>
          </a:p>
        </p:txBody>
      </p:sp>
      <p:sp>
        <p:nvSpPr>
          <p:cNvPr id="5" name="TextBox 4"/>
          <p:cNvSpPr txBox="1">
            <a:spLocks noChangeArrowheads="1"/>
          </p:cNvSpPr>
          <p:nvPr/>
        </p:nvSpPr>
        <p:spPr bwMode="auto">
          <a:xfrm>
            <a:off x="3368126" y="1594247"/>
            <a:ext cx="22330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itchFamily="34" charset="-128"/>
              </a:defRPr>
            </a:lvl1pPr>
            <a:lvl2pPr marL="742950" indent="-285750" algn="l">
              <a:spcBef>
                <a:spcPct val="65000"/>
              </a:spcBef>
              <a:buClr>
                <a:schemeClr val="bg2"/>
              </a:buClr>
              <a:buFont typeface="Wingdings" pitchFamily="2" charset="2"/>
              <a:buChar char="§"/>
              <a:defRPr sz="1600">
                <a:solidFill>
                  <a:schemeClr val="tx1"/>
                </a:solidFill>
                <a:latin typeface="Myriad Pro" pitchFamily="34" charset="0"/>
                <a:ea typeface="MS PGothic"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itchFamily="34" charset="-128"/>
              </a:defRPr>
            </a:lvl3pPr>
            <a:lvl4pPr marL="1600200" indent="-228600" algn="l">
              <a:spcBef>
                <a:spcPct val="65000"/>
              </a:spcBef>
              <a:buClr>
                <a:schemeClr val="bg2"/>
              </a:buClr>
              <a:buFont typeface="Wingdings" pitchFamily="2" charset="2"/>
              <a:buChar char="§"/>
              <a:defRPr sz="1300">
                <a:solidFill>
                  <a:schemeClr val="tx1"/>
                </a:solidFill>
                <a:latin typeface="Myriad Pro" pitchFamily="34" charset="0"/>
                <a:ea typeface="MS PGothic"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9pPr>
          </a:lstStyle>
          <a:p>
            <a:pPr algn="ctr" eaLnBrk="1" hangingPunct="1">
              <a:spcBef>
                <a:spcPct val="0"/>
              </a:spcBef>
              <a:buClrTx/>
              <a:buFontTx/>
              <a:buNone/>
            </a:pPr>
            <a:r>
              <a:rPr lang="zh-CN" altLang="en-US" sz="2400" dirty="0">
                <a:solidFill>
                  <a:srgbClr val="589F26"/>
                </a:solidFill>
                <a:latin typeface="微软雅黑" pitchFamily="34" charset="-122"/>
                <a:ea typeface="微软雅黑" pitchFamily="34" charset="-122"/>
                <a:cs typeface="Arial" pitchFamily="34" charset="0"/>
              </a:rPr>
              <a:t>免费员工餐</a:t>
            </a:r>
          </a:p>
        </p:txBody>
      </p:sp>
      <p:sp>
        <p:nvSpPr>
          <p:cNvPr id="27659" name="TextBox 2"/>
          <p:cNvSpPr txBox="1">
            <a:spLocks noChangeArrowheads="1"/>
          </p:cNvSpPr>
          <p:nvPr/>
        </p:nvSpPr>
        <p:spPr bwMode="auto">
          <a:xfrm>
            <a:off x="3758095" y="3708321"/>
            <a:ext cx="1571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Myriad Pro" pitchFamily="34" charset="0"/>
              </a:defRPr>
            </a:lvl1pPr>
            <a:lvl2pPr marL="742950" indent="-285750">
              <a:defRPr sz="1400">
                <a:solidFill>
                  <a:schemeClr val="tx1"/>
                </a:solidFill>
                <a:latin typeface="Myriad Pro" pitchFamily="34" charset="0"/>
              </a:defRPr>
            </a:lvl2pPr>
            <a:lvl3pPr marL="1143000" indent="-228600">
              <a:defRPr sz="1400">
                <a:solidFill>
                  <a:schemeClr val="tx1"/>
                </a:solidFill>
                <a:latin typeface="Myriad Pro" pitchFamily="34" charset="0"/>
              </a:defRPr>
            </a:lvl3pPr>
            <a:lvl4pPr marL="1600200" indent="-228600">
              <a:defRPr sz="1400">
                <a:solidFill>
                  <a:schemeClr val="tx1"/>
                </a:solidFill>
                <a:latin typeface="Myriad Pro" pitchFamily="34" charset="0"/>
              </a:defRPr>
            </a:lvl4pPr>
            <a:lvl5pPr marL="2057400" indent="-228600">
              <a:defRPr sz="1400">
                <a:solidFill>
                  <a:schemeClr val="tx1"/>
                </a:solidFill>
                <a:latin typeface="Myriad Pro" pitchFamily="34" charset="0"/>
              </a:defRPr>
            </a:lvl5pPr>
            <a:lvl6pPr marL="2514600" indent="-228600" algn="ctr" eaLnBrk="0" fontAlgn="base" hangingPunct="0">
              <a:spcBef>
                <a:spcPct val="0"/>
              </a:spcBef>
              <a:spcAft>
                <a:spcPct val="0"/>
              </a:spcAft>
              <a:buFont typeface="Arial" pitchFamily="34" charset="0"/>
              <a:defRPr sz="1400">
                <a:solidFill>
                  <a:schemeClr val="tx1"/>
                </a:solidFill>
                <a:latin typeface="Myriad Pro" pitchFamily="34" charset="0"/>
              </a:defRPr>
            </a:lvl6pPr>
            <a:lvl7pPr marL="2971800" indent="-228600" algn="ctr" eaLnBrk="0" fontAlgn="base" hangingPunct="0">
              <a:spcBef>
                <a:spcPct val="0"/>
              </a:spcBef>
              <a:spcAft>
                <a:spcPct val="0"/>
              </a:spcAft>
              <a:buFont typeface="Arial" pitchFamily="34" charset="0"/>
              <a:defRPr sz="1400">
                <a:solidFill>
                  <a:schemeClr val="tx1"/>
                </a:solidFill>
                <a:latin typeface="Myriad Pro" pitchFamily="34" charset="0"/>
              </a:defRPr>
            </a:lvl7pPr>
            <a:lvl8pPr marL="3429000" indent="-228600" algn="ctr" eaLnBrk="0" fontAlgn="base" hangingPunct="0">
              <a:spcBef>
                <a:spcPct val="0"/>
              </a:spcBef>
              <a:spcAft>
                <a:spcPct val="0"/>
              </a:spcAft>
              <a:buFont typeface="Arial" pitchFamily="34" charset="0"/>
              <a:defRPr sz="1400">
                <a:solidFill>
                  <a:schemeClr val="tx1"/>
                </a:solidFill>
                <a:latin typeface="Myriad Pro" pitchFamily="34" charset="0"/>
              </a:defRPr>
            </a:lvl8pPr>
            <a:lvl9pPr marL="3886200" indent="-228600" algn="ctr" eaLnBrk="0" fontAlgn="base" hangingPunct="0">
              <a:spcBef>
                <a:spcPct val="0"/>
              </a:spcBef>
              <a:spcAft>
                <a:spcPct val="0"/>
              </a:spcAft>
              <a:buFont typeface="Arial" pitchFamily="34" charset="0"/>
              <a:defRPr sz="1400">
                <a:solidFill>
                  <a:schemeClr val="tx1"/>
                </a:solidFill>
                <a:latin typeface="Myriad Pro" pitchFamily="34" charset="0"/>
              </a:defRPr>
            </a:lvl9pPr>
          </a:lstStyle>
          <a:p>
            <a:r>
              <a:rPr lang="zh-CN" altLang="en-US" sz="3200" b="1" dirty="0">
                <a:solidFill>
                  <a:srgbClr val="7030A0"/>
                </a:solidFill>
                <a:latin typeface="宋体" pitchFamily="2" charset="-122"/>
                <a:ea typeface="宋体" pitchFamily="2" charset="-122"/>
              </a:rPr>
              <a:t>年终奖</a:t>
            </a:r>
          </a:p>
        </p:txBody>
      </p:sp>
      <p:sp>
        <p:nvSpPr>
          <p:cNvPr id="12" name="TextBox 11"/>
          <p:cNvSpPr txBox="1">
            <a:spLocks noChangeArrowheads="1"/>
          </p:cNvSpPr>
          <p:nvPr/>
        </p:nvSpPr>
        <p:spPr bwMode="auto">
          <a:xfrm>
            <a:off x="3617602" y="2440001"/>
            <a:ext cx="18526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itchFamily="34" charset="-128"/>
              </a:defRPr>
            </a:lvl1pPr>
            <a:lvl2pPr marL="742950" indent="-285750" algn="l">
              <a:spcBef>
                <a:spcPct val="65000"/>
              </a:spcBef>
              <a:buClr>
                <a:schemeClr val="bg2"/>
              </a:buClr>
              <a:buFont typeface="Wingdings" pitchFamily="2" charset="2"/>
              <a:buChar char="§"/>
              <a:defRPr sz="1600">
                <a:solidFill>
                  <a:schemeClr val="tx1"/>
                </a:solidFill>
                <a:latin typeface="Myriad Pro" pitchFamily="34" charset="0"/>
                <a:ea typeface="MS PGothic"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itchFamily="34" charset="-128"/>
              </a:defRPr>
            </a:lvl3pPr>
            <a:lvl4pPr marL="1600200" indent="-228600" algn="l">
              <a:spcBef>
                <a:spcPct val="65000"/>
              </a:spcBef>
              <a:buClr>
                <a:schemeClr val="bg2"/>
              </a:buClr>
              <a:buFont typeface="Wingdings" pitchFamily="2" charset="2"/>
              <a:buChar char="§"/>
              <a:defRPr sz="1300">
                <a:solidFill>
                  <a:schemeClr val="tx1"/>
                </a:solidFill>
                <a:latin typeface="Myriad Pro" pitchFamily="34" charset="0"/>
                <a:ea typeface="MS PGothic"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itchFamily="34" charset="-128"/>
              </a:defRPr>
            </a:lvl9pPr>
          </a:lstStyle>
          <a:p>
            <a:pPr algn="ctr">
              <a:spcBef>
                <a:spcPct val="0"/>
              </a:spcBef>
              <a:buClrTx/>
            </a:pPr>
            <a:r>
              <a:rPr lang="zh-CN" altLang="en-US" sz="3200" dirty="0">
                <a:solidFill>
                  <a:srgbClr val="FF0000"/>
                </a:solidFill>
              </a:rPr>
              <a:t>最美员工宿舍</a:t>
            </a:r>
          </a:p>
        </p:txBody>
      </p:sp>
      <p:sp>
        <p:nvSpPr>
          <p:cNvPr id="7" name="TextBox 6"/>
          <p:cNvSpPr txBox="1"/>
          <p:nvPr/>
        </p:nvSpPr>
        <p:spPr>
          <a:xfrm>
            <a:off x="6130878" y="1604868"/>
            <a:ext cx="1215279" cy="369332"/>
          </a:xfrm>
          <a:prstGeom prst="rect">
            <a:avLst/>
          </a:prstGeom>
          <a:noFill/>
        </p:spPr>
        <p:txBody>
          <a:bodyPr wrap="square" rtlCol="0">
            <a:spAutoFit/>
          </a:bodyPr>
          <a:lstStyle/>
          <a:p>
            <a:r>
              <a:rPr lang="zh-CN" altLang="en-US" b="1" dirty="0">
                <a:solidFill>
                  <a:schemeClr val="accent6">
                    <a:lumMod val="75000"/>
                  </a:schemeClr>
                </a:solidFill>
                <a:latin typeface="微软雅黑" pitchFamily="34" charset="-122"/>
                <a:ea typeface="微软雅黑" pitchFamily="34" charset="-122"/>
                <a:cs typeface="Arial" pitchFamily="34" charset="0"/>
              </a:rPr>
              <a:t>系统培训</a:t>
            </a:r>
          </a:p>
        </p:txBody>
      </p:sp>
      <p:sp>
        <p:nvSpPr>
          <p:cNvPr id="8" name="TextBox 7"/>
          <p:cNvSpPr txBox="1"/>
          <p:nvPr/>
        </p:nvSpPr>
        <p:spPr>
          <a:xfrm>
            <a:off x="6171062" y="4532451"/>
            <a:ext cx="1569290" cy="400110"/>
          </a:xfrm>
          <a:prstGeom prst="rect">
            <a:avLst/>
          </a:prstGeom>
          <a:noFill/>
        </p:spPr>
        <p:txBody>
          <a:bodyPr wrap="square" rtlCol="0">
            <a:spAutoFit/>
          </a:bodyPr>
          <a:lstStyle/>
          <a:p>
            <a:r>
              <a:rPr lang="zh-CN" altLang="en-US" sz="2000" b="1" dirty="0" smtClean="0">
                <a:solidFill>
                  <a:srgbClr val="0070C0"/>
                </a:solidFill>
              </a:rPr>
              <a:t>生日礼品</a:t>
            </a:r>
            <a:endParaRPr lang="zh-CN" altLang="en-US" sz="2000" b="1" dirty="0">
              <a:solidFill>
                <a:srgbClr val="0070C0"/>
              </a:solidFill>
            </a:endParaRPr>
          </a:p>
        </p:txBody>
      </p:sp>
    </p:spTree>
    <p:extLst>
      <p:ext uri="{BB962C8B-B14F-4D97-AF65-F5344CB8AC3E}">
        <p14:creationId xmlns:p14="http://schemas.microsoft.com/office/powerpoint/2010/main" val="2928933154"/>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6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3" grpId="0"/>
      <p:bldP spid="20" grpId="0"/>
      <p:bldP spid="2" grpId="0"/>
      <p:bldP spid="5" grpId="0"/>
      <p:bldP spid="27659" grpId="0"/>
      <p:bldP spid="12"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16632"/>
            <a:ext cx="8351837" cy="574675"/>
          </a:xfrm>
        </p:spPr>
        <p:txBody>
          <a:bodyPr/>
          <a:lstStyle/>
          <a:p>
            <a:pPr>
              <a:defRPr/>
            </a:pP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2400" b="1" dirty="0" smtClean="0">
                <a:effectLst>
                  <a:outerShdw blurRad="38100" dist="38100" dir="2700000" algn="tl">
                    <a:srgbClr val="C0C0C0"/>
                  </a:outerShdw>
                </a:effectLst>
                <a:ea typeface="SimSun" pitchFamily="2" charset="-122"/>
              </a:rPr>
              <a:t>最美员工宿舍（距离酒店仅步行三分钟）</a:t>
            </a:r>
            <a:endParaRPr lang="zh-CN" altLang="en-US" sz="1600" b="1" dirty="0">
              <a:effectLst>
                <a:outerShdw blurRad="38100" dist="38100" dir="2700000" algn="tl">
                  <a:srgbClr val="C0C0C0"/>
                </a:outerShdw>
              </a:effectLst>
              <a:ea typeface="SimSun" pitchFamily="2" charset="-122"/>
            </a:endParaRPr>
          </a:p>
        </p:txBody>
      </p:sp>
      <p:pic>
        <p:nvPicPr>
          <p:cNvPr id="10" name="Picture 2" descr="C:\Users\alanzhu\Desktop\新建文件夹 (3)\1702000946571773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248058"/>
            <a:ext cx="1944216" cy="29047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alanzhu\Desktop\新建文件夹 (3)\4709887712231605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6523" y="3248058"/>
            <a:ext cx="2087485" cy="29268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980728"/>
            <a:ext cx="4032448" cy="2239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2108133"/>
            <a:ext cx="4234413" cy="3625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4726323" y="1052736"/>
            <a:ext cx="3791423" cy="954107"/>
          </a:xfrm>
          <a:prstGeom prst="rect">
            <a:avLst/>
          </a:prstGeom>
          <a:solidFill>
            <a:srgbClr val="00B050"/>
          </a:solidFill>
        </p:spPr>
        <p:txBody>
          <a:bodyPr wrap="none" lIns="91440" tIns="45720" rIns="91440" bIns="45720">
            <a:spAutoFit/>
          </a:bodyPr>
          <a:lstStyle/>
          <a:p>
            <a:pPr algn="ctr"/>
            <a:r>
              <a:rPr lang="zh-CN" altLang="en-US" sz="2800" b="1" dirty="0">
                <a:solidFill>
                  <a:schemeClr val="accent3"/>
                </a:solidFill>
                <a:effectLst>
                  <a:outerShdw blurRad="38100" dist="38100" dir="2700000" algn="tl">
                    <a:srgbClr val="C0C0C0"/>
                  </a:outerShdw>
                </a:effectLst>
                <a:ea typeface="SimSun" pitchFamily="2" charset="-122"/>
              </a:rPr>
              <a:t>酒店式公寓</a:t>
            </a:r>
            <a:endParaRPr lang="en-US" altLang="zh-CN" sz="2800" b="1" dirty="0">
              <a:solidFill>
                <a:schemeClr val="accent3"/>
              </a:solidFill>
              <a:effectLst>
                <a:outerShdw blurRad="38100" dist="38100" dir="2700000" algn="tl">
                  <a:srgbClr val="C0C0C0"/>
                </a:outerShdw>
              </a:effectLst>
              <a:ea typeface="SimSun" pitchFamily="2" charset="-122"/>
            </a:endParaRPr>
          </a:p>
          <a:p>
            <a:pPr algn="ctr"/>
            <a:r>
              <a:rPr lang="zh-CN" altLang="en-US" sz="2800" b="1" dirty="0">
                <a:solidFill>
                  <a:schemeClr val="accent3"/>
                </a:solidFill>
                <a:effectLst>
                  <a:outerShdw blurRad="38100" dist="38100" dir="2700000" algn="tl">
                    <a:srgbClr val="C0C0C0"/>
                  </a:outerShdw>
                </a:effectLst>
                <a:ea typeface="SimSun" pitchFamily="2" charset="-122"/>
              </a:rPr>
              <a:t>距离酒店仅步行三分钟</a:t>
            </a:r>
            <a:endParaRPr lang="zh-CN" altLang="en-US" sz="2800" b="1" cap="none" spc="0" dirty="0">
              <a:ln w="1905"/>
              <a:solidFill>
                <a:schemeClr val="accent3"/>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829517568"/>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1" presetClass="entr" presetSubtype="1"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16632"/>
            <a:ext cx="8351837" cy="574675"/>
          </a:xfrm>
        </p:spPr>
        <p:txBody>
          <a:bodyPr/>
          <a:lstStyle/>
          <a:p>
            <a:pPr>
              <a:defRPr/>
            </a:pP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2400" b="1" dirty="0" smtClean="0">
                <a:effectLst>
                  <a:outerShdw blurRad="38100" dist="38100" dir="2700000" algn="tl">
                    <a:srgbClr val="C0C0C0"/>
                  </a:outerShdw>
                </a:effectLst>
                <a:ea typeface="SimSun" pitchFamily="2" charset="-122"/>
              </a:rPr>
              <a:t>最美员工宿舍（距离酒店仅步行三分钟）</a:t>
            </a:r>
            <a:endParaRPr lang="zh-CN" altLang="en-US" b="1" dirty="0">
              <a:effectLst>
                <a:outerShdw blurRad="38100" dist="38100" dir="2700000" algn="tl">
                  <a:srgbClr val="C0C0C0"/>
                </a:outerShdw>
              </a:effectLst>
              <a:ea typeface="SimSun" pitchFamily="2" charset="-122"/>
            </a:endParaRPr>
          </a:p>
        </p:txBody>
      </p:sp>
      <p:pic>
        <p:nvPicPr>
          <p:cNvPr id="8" name="Picture 2" descr="C:\Users\alanzhu\Desktop\新建文件夹 (3)\3345022149059289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1" y="1052736"/>
            <a:ext cx="3600399" cy="26012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lanzhu\Desktop\新建文件夹 (3)\4278141838531475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2485" y="1556792"/>
            <a:ext cx="4475979" cy="38884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lanzhu\Desktop\新建文件夹 (3)\1440361811930603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3645024"/>
            <a:ext cx="3600400"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352614"/>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anim calcmode="lin" valueType="num">
                                      <p:cBhvr>
                                        <p:cTn id="13" dur="1000" fill="hold"/>
                                        <p:tgtEl>
                                          <p:spTgt spid="15"/>
                                        </p:tgtEl>
                                        <p:attrNameLst>
                                          <p:attrName>style.rotation</p:attrName>
                                        </p:attrNameLst>
                                      </p:cBhvr>
                                      <p:tavLst>
                                        <p:tav tm="0">
                                          <p:val>
                                            <p:fltVal val="90"/>
                                          </p:val>
                                        </p:tav>
                                        <p:tav tm="100000">
                                          <p:val>
                                            <p:fltVal val="0"/>
                                          </p:val>
                                        </p:tav>
                                      </p:tavLst>
                                    </p:anim>
                                    <p:animEffect transition="in" filter="fade">
                                      <p:cBhvr>
                                        <p:cTn id="14" dur="1000"/>
                                        <p:tgtEl>
                                          <p:spTgt spid="15"/>
                                        </p:tgtEl>
                                      </p:cBhvr>
                                    </p:animEffect>
                                  </p:childTnLst>
                                </p:cTn>
                              </p:par>
                            </p:childTnLst>
                          </p:cTn>
                        </p:par>
                        <p:par>
                          <p:cTn id="15" fill="hold">
                            <p:stCondLst>
                              <p:cond delay="3000"/>
                            </p:stCondLst>
                            <p:childTnLst>
                              <p:par>
                                <p:cTn id="16" presetID="21" presetClass="entr" presetSubtype="1"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ChangeArrowheads="1"/>
          </p:cNvSpPr>
          <p:nvPr/>
        </p:nvSpPr>
        <p:spPr bwMode="auto">
          <a:xfrm>
            <a:off x="683568" y="2063395"/>
            <a:ext cx="8177578" cy="278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nchor="ctr">
            <a:spAutoFit/>
          </a:bodyPr>
          <a:lstStyle/>
          <a:p>
            <a:pPr algn="just">
              <a:lnSpc>
                <a:spcPts val="1800"/>
              </a:lnSpc>
              <a:spcAft>
                <a:spcPts val="600"/>
              </a:spcAft>
            </a:pPr>
            <a:endParaRPr lang="en-US" altLang="zh-CN" sz="2000" b="1" dirty="0" smtClean="0"/>
          </a:p>
          <a:p>
            <a:pPr algn="just">
              <a:lnSpc>
                <a:spcPts val="1800"/>
              </a:lnSpc>
              <a:spcAft>
                <a:spcPts val="600"/>
              </a:spcAft>
            </a:pPr>
            <a:r>
              <a:rPr lang="en-US" altLang="zh-CN" sz="2000" b="1" dirty="0" smtClean="0"/>
              <a:t>1</a:t>
            </a:r>
            <a:r>
              <a:rPr lang="zh-CN" altLang="en-US" sz="2000" b="1" dirty="0" smtClean="0"/>
              <a:t>、我们的酒店管理集团</a:t>
            </a:r>
            <a:r>
              <a:rPr lang="en-US" altLang="zh-CN" sz="2000" b="1" dirty="0" smtClean="0"/>
              <a:t>——</a:t>
            </a:r>
            <a:r>
              <a:rPr lang="zh-CN" altLang="en-US" sz="2000" b="1" dirty="0" smtClean="0"/>
              <a:t>洲际酒店集团介绍</a:t>
            </a:r>
            <a:endParaRPr lang="en-US" altLang="zh-CN" sz="2000" b="1" dirty="0" smtClean="0"/>
          </a:p>
          <a:p>
            <a:pPr algn="just">
              <a:lnSpc>
                <a:spcPts val="1800"/>
              </a:lnSpc>
              <a:spcAft>
                <a:spcPts val="600"/>
              </a:spcAft>
            </a:pPr>
            <a:endParaRPr lang="en-US" altLang="zh-CN" sz="2000" b="1" dirty="0" smtClean="0"/>
          </a:p>
          <a:p>
            <a:pPr algn="just">
              <a:lnSpc>
                <a:spcPts val="1800"/>
              </a:lnSpc>
              <a:spcAft>
                <a:spcPts val="600"/>
              </a:spcAft>
            </a:pPr>
            <a:r>
              <a:rPr lang="en-US" altLang="zh-CN" sz="2000" b="1" dirty="0"/>
              <a:t>2</a:t>
            </a:r>
            <a:r>
              <a:rPr lang="zh-CN" altLang="en-US" sz="2000" b="1" dirty="0"/>
              <a:t>、我们的业主</a:t>
            </a:r>
            <a:r>
              <a:rPr lang="en-US" altLang="zh-CN" sz="2000" b="1" dirty="0"/>
              <a:t>——</a:t>
            </a:r>
            <a:r>
              <a:rPr lang="zh-CN" altLang="zh-CN" sz="2000" b="1" dirty="0"/>
              <a:t>紫金（江宁）科技创业特别</a:t>
            </a:r>
            <a:r>
              <a:rPr lang="zh-CN" altLang="zh-CN" sz="2000" b="1" dirty="0" smtClean="0"/>
              <a:t>社区</a:t>
            </a:r>
            <a:endParaRPr lang="en-US" altLang="zh-CN" sz="2000" b="1" dirty="0" smtClean="0"/>
          </a:p>
          <a:p>
            <a:pPr algn="just">
              <a:lnSpc>
                <a:spcPts val="1800"/>
              </a:lnSpc>
              <a:spcAft>
                <a:spcPts val="600"/>
              </a:spcAft>
            </a:pPr>
            <a:endParaRPr lang="en-US" altLang="zh-CN" sz="2000" b="1" dirty="0" smtClean="0"/>
          </a:p>
          <a:p>
            <a:pPr algn="just">
              <a:lnSpc>
                <a:spcPts val="1800"/>
              </a:lnSpc>
              <a:spcAft>
                <a:spcPts val="600"/>
              </a:spcAft>
            </a:pPr>
            <a:r>
              <a:rPr lang="en-US" altLang="zh-CN" sz="2000" b="1" dirty="0" smtClean="0"/>
              <a:t>3</a:t>
            </a:r>
            <a:r>
              <a:rPr lang="zh-CN" altLang="en-US" sz="2000" b="1" dirty="0" smtClean="0"/>
              <a:t>、我们的酒店</a:t>
            </a:r>
            <a:r>
              <a:rPr lang="en-US" altLang="zh-CN" sz="2000" b="1" dirty="0" smtClean="0"/>
              <a:t>——</a:t>
            </a:r>
            <a:r>
              <a:rPr lang="zh-CN" altLang="en-US" sz="2000" b="1" dirty="0" smtClean="0"/>
              <a:t>南京上秦淮假日酒店</a:t>
            </a:r>
            <a:r>
              <a:rPr lang="en-US" altLang="zh-CN" sz="2000" b="1" dirty="0" smtClean="0"/>
              <a:t>&amp;</a:t>
            </a:r>
            <a:r>
              <a:rPr lang="zh-CN" altLang="en-US" sz="2000" b="1" dirty="0" smtClean="0"/>
              <a:t>南京上秦淮套房假日酒店</a:t>
            </a:r>
            <a:endParaRPr lang="en-US" altLang="zh-CN" sz="2000" b="1" dirty="0" smtClean="0"/>
          </a:p>
          <a:p>
            <a:pPr algn="just">
              <a:lnSpc>
                <a:spcPts val="1800"/>
              </a:lnSpc>
              <a:spcAft>
                <a:spcPts val="600"/>
              </a:spcAft>
            </a:pPr>
            <a:endParaRPr lang="en-US" altLang="zh-CN" sz="2000" b="1" dirty="0" smtClean="0"/>
          </a:p>
          <a:p>
            <a:pPr algn="just">
              <a:lnSpc>
                <a:spcPts val="1800"/>
              </a:lnSpc>
              <a:spcAft>
                <a:spcPts val="600"/>
              </a:spcAft>
            </a:pPr>
            <a:r>
              <a:rPr lang="en-US" altLang="zh-CN" sz="2000" b="1" dirty="0" smtClean="0"/>
              <a:t>4</a:t>
            </a:r>
            <a:r>
              <a:rPr lang="zh-CN" altLang="en-US" sz="2000" b="1" dirty="0" smtClean="0"/>
              <a:t>、为什么要选择我们酒店</a:t>
            </a:r>
            <a:endParaRPr lang="zh-CN" altLang="en-US" sz="2000" b="1" dirty="0"/>
          </a:p>
          <a:p>
            <a:pPr algn="just">
              <a:lnSpc>
                <a:spcPts val="1800"/>
              </a:lnSpc>
              <a:spcAft>
                <a:spcPts val="600"/>
              </a:spcAft>
            </a:pPr>
            <a:endParaRPr lang="en-US" altLang="zh-CN" sz="1600" b="1" dirty="0"/>
          </a:p>
        </p:txBody>
      </p:sp>
      <p:sp>
        <p:nvSpPr>
          <p:cNvPr id="7" name="Rectangle 2"/>
          <p:cNvSpPr txBox="1">
            <a:spLocks noChangeArrowheads="1"/>
          </p:cNvSpPr>
          <p:nvPr/>
        </p:nvSpPr>
        <p:spPr bwMode="auto">
          <a:xfrm>
            <a:off x="363705" y="190029"/>
            <a:ext cx="8353425" cy="574675"/>
          </a:xfrm>
          <a:prstGeom prst="rect">
            <a:avLst/>
          </a:prstGeom>
          <a:noFill/>
          <a:ln w="9525">
            <a:noFill/>
            <a:miter lim="800000"/>
            <a:headEnd/>
            <a:tailEnd/>
          </a:ln>
        </p:spPr>
        <p:txBody>
          <a:bodyPr lIns="0" tIns="0" rIns="0" bIns="0" anchor="b"/>
          <a:lstStyle>
            <a:lvl1pPr eaLnBrk="0" hangingPunct="0">
              <a:defRPr sz="1400">
                <a:solidFill>
                  <a:schemeClr val="tx1"/>
                </a:solidFill>
                <a:latin typeface="Myriad Pro" pitchFamily="34" charset="0"/>
                <a:ea typeface="SimSun" pitchFamily="2" charset="-122"/>
              </a:defRPr>
            </a:lvl1pPr>
            <a:lvl2pPr marL="742950" indent="-285750" eaLnBrk="0" hangingPunct="0">
              <a:defRPr sz="1400">
                <a:solidFill>
                  <a:schemeClr val="tx1"/>
                </a:solidFill>
                <a:latin typeface="Myriad Pro" pitchFamily="34" charset="0"/>
                <a:ea typeface="SimSun" pitchFamily="2" charset="-122"/>
              </a:defRPr>
            </a:lvl2pPr>
            <a:lvl3pPr marL="1143000" indent="-228600" eaLnBrk="0" hangingPunct="0">
              <a:defRPr sz="1400">
                <a:solidFill>
                  <a:schemeClr val="tx1"/>
                </a:solidFill>
                <a:latin typeface="Myriad Pro" pitchFamily="34" charset="0"/>
                <a:ea typeface="SimSun" pitchFamily="2" charset="-122"/>
              </a:defRPr>
            </a:lvl3pPr>
            <a:lvl4pPr marL="1600200" indent="-228600" eaLnBrk="0" hangingPunct="0">
              <a:defRPr sz="1400">
                <a:solidFill>
                  <a:schemeClr val="tx1"/>
                </a:solidFill>
                <a:latin typeface="Myriad Pro" pitchFamily="34" charset="0"/>
                <a:ea typeface="SimSun" pitchFamily="2" charset="-122"/>
              </a:defRPr>
            </a:lvl4pPr>
            <a:lvl5pPr marL="2057400" indent="-228600" eaLnBrk="0" hangingPunct="0">
              <a:defRPr sz="1400">
                <a:solidFill>
                  <a:schemeClr val="tx1"/>
                </a:solidFill>
                <a:latin typeface="Myriad Pro" pitchFamily="34" charset="0"/>
                <a:ea typeface="SimSun" pitchFamily="2" charset="-122"/>
              </a:defRPr>
            </a:lvl5pPr>
            <a:lvl6pPr marL="2514600" indent="-228600" eaLnBrk="0" fontAlgn="base" hangingPunct="0">
              <a:spcBef>
                <a:spcPct val="0"/>
              </a:spcBef>
              <a:spcAft>
                <a:spcPct val="0"/>
              </a:spcAft>
              <a:defRPr sz="1400">
                <a:solidFill>
                  <a:schemeClr val="tx1"/>
                </a:solidFill>
                <a:latin typeface="Myriad Pro" pitchFamily="34" charset="0"/>
                <a:ea typeface="SimSun" pitchFamily="2" charset="-122"/>
              </a:defRPr>
            </a:lvl6pPr>
            <a:lvl7pPr marL="2971800" indent="-228600" eaLnBrk="0" fontAlgn="base" hangingPunct="0">
              <a:spcBef>
                <a:spcPct val="0"/>
              </a:spcBef>
              <a:spcAft>
                <a:spcPct val="0"/>
              </a:spcAft>
              <a:defRPr sz="1400">
                <a:solidFill>
                  <a:schemeClr val="tx1"/>
                </a:solidFill>
                <a:latin typeface="Myriad Pro" pitchFamily="34" charset="0"/>
                <a:ea typeface="SimSun" pitchFamily="2" charset="-122"/>
              </a:defRPr>
            </a:lvl7pPr>
            <a:lvl8pPr marL="3429000" indent="-228600" eaLnBrk="0" fontAlgn="base" hangingPunct="0">
              <a:spcBef>
                <a:spcPct val="0"/>
              </a:spcBef>
              <a:spcAft>
                <a:spcPct val="0"/>
              </a:spcAft>
              <a:defRPr sz="1400">
                <a:solidFill>
                  <a:schemeClr val="tx1"/>
                </a:solidFill>
                <a:latin typeface="Myriad Pro" pitchFamily="34" charset="0"/>
                <a:ea typeface="SimSun" pitchFamily="2" charset="-122"/>
              </a:defRPr>
            </a:lvl8pPr>
            <a:lvl9pPr marL="3886200" indent="-228600" eaLnBrk="0" fontAlgn="base" hangingPunct="0">
              <a:spcBef>
                <a:spcPct val="0"/>
              </a:spcBef>
              <a:spcAft>
                <a:spcPct val="0"/>
              </a:spcAft>
              <a:defRPr sz="1400">
                <a:solidFill>
                  <a:schemeClr val="tx1"/>
                </a:solidFill>
                <a:latin typeface="Myriad Pro" pitchFamily="34" charset="0"/>
                <a:ea typeface="SimSun" pitchFamily="2" charset="-122"/>
              </a:defRPr>
            </a:lvl9pPr>
          </a:lstStyle>
          <a:p>
            <a:pPr>
              <a:spcBef>
                <a:spcPct val="75000"/>
              </a:spcBef>
              <a:defRPr/>
            </a:pP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目录：</a:t>
            </a:r>
            <a:endParaRPr lang="zh-CN" altLang="en-US" sz="2400" b="1" dirty="0">
              <a:solidFill>
                <a:schemeClr val="bg1"/>
              </a:solidFill>
              <a:effectLst>
                <a:outerShdw blurRad="38100" dist="38100" dir="2700000" algn="tl">
                  <a:srgbClr val="C0C0C0"/>
                </a:outerShdw>
              </a:effectLst>
              <a:latin typeface="汉仪中黑简"/>
              <a:ea typeface="汉仪中黑简"/>
              <a:cs typeface="汉仪中黑简"/>
            </a:endParaRPr>
          </a:p>
        </p:txBody>
      </p:sp>
    </p:spTree>
    <p:extLst>
      <p:ext uri="{BB962C8B-B14F-4D97-AF65-F5344CB8AC3E}">
        <p14:creationId xmlns:p14="http://schemas.microsoft.com/office/powerpoint/2010/main" val="355569127"/>
      </p:ext>
    </p:extLst>
  </p:cSld>
  <p:clrMapOvr>
    <a:masterClrMapping/>
  </p:clrMapOvr>
  <p:transition spd="med" advClick="0">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ipe(down)">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16632"/>
            <a:ext cx="8351837" cy="574675"/>
          </a:xfrm>
        </p:spPr>
        <p:txBody>
          <a:bodyPr/>
          <a:lstStyle/>
          <a:p>
            <a:pPr>
              <a:defRPr/>
            </a:pP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2400" b="1" dirty="0" smtClean="0">
                <a:effectLst>
                  <a:outerShdw blurRad="38100" dist="38100" dir="2700000" algn="tl">
                    <a:srgbClr val="C0C0C0"/>
                  </a:outerShdw>
                </a:effectLst>
                <a:ea typeface="SimSun" pitchFamily="2" charset="-122"/>
              </a:rPr>
              <a:t>舒适整洁的用餐环境及美味的员工餐</a:t>
            </a:r>
            <a:endParaRPr lang="zh-CN" altLang="en-US" b="1" dirty="0">
              <a:effectLst>
                <a:outerShdw blurRad="38100" dist="38100" dir="2700000" algn="tl">
                  <a:srgbClr val="C0C0C0"/>
                </a:outerShdw>
              </a:effectLst>
              <a:ea typeface="SimSun" pitchFamily="2" charset="-122"/>
            </a:endParaRPr>
          </a:p>
        </p:txBody>
      </p:sp>
      <p:pic>
        <p:nvPicPr>
          <p:cNvPr id="9" name="Picture 3" descr="C:\Users\alanzhu\Desktop\P51023-1507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703" y="1019452"/>
            <a:ext cx="3847378" cy="2498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lanzhu\Desktop\美食节\IMG_88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5387" y="1019452"/>
            <a:ext cx="3747752" cy="2498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694" y="3670327"/>
            <a:ext cx="3829443" cy="2376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descr="C:\Users\alanzhu\Desktop\美食节\IMG_88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9799" y="3720597"/>
            <a:ext cx="3743340" cy="234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517568"/>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10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p:cNvSpPr txBox="1">
            <a:spLocks/>
          </p:cNvSpPr>
          <p:nvPr/>
        </p:nvSpPr>
        <p:spPr>
          <a:xfrm>
            <a:off x="468313" y="476672"/>
            <a:ext cx="8316912" cy="574675"/>
          </a:xfrm>
          <a:prstGeom prst="rect">
            <a:avLst/>
          </a:prstGeom>
        </p:spPr>
        <p:txBody>
          <a:bodyPr/>
          <a:lstStyle>
            <a:lvl1pPr algn="l" rtl="0" eaLnBrk="0" fontAlgn="base" hangingPunct="0">
              <a:spcBef>
                <a:spcPct val="75000"/>
              </a:spcBef>
              <a:spcAft>
                <a:spcPct val="0"/>
              </a:spcAft>
              <a:defRPr sz="2000">
                <a:solidFill>
                  <a:schemeClr val="bg1"/>
                </a:solidFill>
                <a:latin typeface="+mj-lt"/>
                <a:ea typeface="+mj-ea"/>
                <a:cs typeface="+mj-cs"/>
              </a:defRPr>
            </a:lvl1pPr>
            <a:lvl2pPr algn="l" rtl="0" eaLnBrk="0" fontAlgn="base" hangingPunct="0">
              <a:spcBef>
                <a:spcPct val="75000"/>
              </a:spcBef>
              <a:spcAft>
                <a:spcPct val="0"/>
              </a:spcAft>
              <a:defRPr sz="2000">
                <a:solidFill>
                  <a:schemeClr val="bg1"/>
                </a:solidFill>
                <a:latin typeface="Myriad Pro" pitchFamily="34" charset="0"/>
              </a:defRPr>
            </a:lvl2pPr>
            <a:lvl3pPr algn="l" rtl="0" eaLnBrk="0" fontAlgn="base" hangingPunct="0">
              <a:spcBef>
                <a:spcPct val="75000"/>
              </a:spcBef>
              <a:spcAft>
                <a:spcPct val="0"/>
              </a:spcAft>
              <a:defRPr sz="2000">
                <a:solidFill>
                  <a:schemeClr val="bg1"/>
                </a:solidFill>
                <a:latin typeface="Myriad Pro" pitchFamily="34" charset="0"/>
              </a:defRPr>
            </a:lvl3pPr>
            <a:lvl4pPr algn="l" rtl="0" eaLnBrk="0" fontAlgn="base" hangingPunct="0">
              <a:spcBef>
                <a:spcPct val="75000"/>
              </a:spcBef>
              <a:spcAft>
                <a:spcPct val="0"/>
              </a:spcAft>
              <a:defRPr sz="2000">
                <a:solidFill>
                  <a:schemeClr val="bg1"/>
                </a:solidFill>
                <a:latin typeface="Myriad Pro" pitchFamily="34" charset="0"/>
              </a:defRPr>
            </a:lvl4pPr>
            <a:lvl5pPr algn="l" rtl="0" eaLnBrk="0" fontAlgn="base" hangingPunct="0">
              <a:spcBef>
                <a:spcPct val="75000"/>
              </a:spcBef>
              <a:spcAft>
                <a:spcPct val="0"/>
              </a:spcAft>
              <a:defRPr sz="2000">
                <a:solidFill>
                  <a:schemeClr val="bg1"/>
                </a:solidFill>
                <a:latin typeface="Myriad Pro" pitchFamily="34" charset="0"/>
              </a:defRPr>
            </a:lvl5pPr>
            <a:lvl6pPr marL="457200" algn="l" rtl="0" eaLnBrk="1" fontAlgn="base" hangingPunct="1">
              <a:spcBef>
                <a:spcPct val="75000"/>
              </a:spcBef>
              <a:spcAft>
                <a:spcPct val="0"/>
              </a:spcAft>
              <a:defRPr sz="2000">
                <a:solidFill>
                  <a:schemeClr val="bg1"/>
                </a:solidFill>
                <a:latin typeface="Myriad Pro" pitchFamily="34" charset="0"/>
              </a:defRPr>
            </a:lvl6pPr>
            <a:lvl7pPr marL="914400" algn="l" rtl="0" eaLnBrk="1" fontAlgn="base" hangingPunct="1">
              <a:spcBef>
                <a:spcPct val="75000"/>
              </a:spcBef>
              <a:spcAft>
                <a:spcPct val="0"/>
              </a:spcAft>
              <a:defRPr sz="2000">
                <a:solidFill>
                  <a:schemeClr val="bg1"/>
                </a:solidFill>
                <a:latin typeface="Myriad Pro" pitchFamily="34" charset="0"/>
              </a:defRPr>
            </a:lvl7pPr>
            <a:lvl8pPr marL="1371600" algn="l" rtl="0" eaLnBrk="1" fontAlgn="base" hangingPunct="1">
              <a:spcBef>
                <a:spcPct val="75000"/>
              </a:spcBef>
              <a:spcAft>
                <a:spcPct val="0"/>
              </a:spcAft>
              <a:defRPr sz="2000">
                <a:solidFill>
                  <a:schemeClr val="bg1"/>
                </a:solidFill>
                <a:latin typeface="Myriad Pro" pitchFamily="34" charset="0"/>
              </a:defRPr>
            </a:lvl8pPr>
            <a:lvl9pPr marL="1828800" algn="l" rtl="0" eaLnBrk="1" fontAlgn="base" hangingPunct="1">
              <a:spcBef>
                <a:spcPct val="75000"/>
              </a:spcBef>
              <a:spcAft>
                <a:spcPct val="0"/>
              </a:spcAft>
              <a:defRPr sz="2000">
                <a:solidFill>
                  <a:schemeClr val="bg1"/>
                </a:solidFill>
                <a:latin typeface="Myriad Pro" pitchFamily="34" charset="0"/>
              </a:defRPr>
            </a:lvl9pPr>
          </a:lstStyle>
          <a:p>
            <a:pPr eaLnBrk="1" hangingPunct="1">
              <a:lnSpc>
                <a:spcPts val="2000"/>
              </a:lnSpc>
              <a:spcBef>
                <a:spcPts val="400"/>
              </a:spcBef>
              <a:defRPr/>
            </a:pPr>
            <a:r>
              <a:rPr lang="zh-CN" altLang="en-US" sz="3200" b="1" dirty="0" smtClean="0">
                <a:solidFill>
                  <a:srgbClr val="FFFFFF"/>
                </a:solidFill>
                <a:latin typeface="Times New Roman" pitchFamily="18" charset="0"/>
                <a:ea typeface="宋体" pitchFamily="2" charset="-122"/>
              </a:rPr>
              <a:t>空缺岗位</a:t>
            </a:r>
            <a:endParaRPr lang="en-US" altLang="en-US" sz="3200" b="1" dirty="0" smtClean="0">
              <a:solidFill>
                <a:srgbClr val="FFFFFF"/>
              </a:solidFill>
              <a:effectLst>
                <a:outerShdw blurRad="38100" dist="38100" dir="2700000" algn="tl">
                  <a:srgbClr val="C0C0C0"/>
                </a:outerShdw>
              </a:effectLst>
              <a:ea typeface="宋体" pitchFamily="2" charset="-122"/>
            </a:endParaRPr>
          </a:p>
        </p:txBody>
      </p:sp>
      <p:sp>
        <p:nvSpPr>
          <p:cNvPr id="4" name="TextBox 3"/>
          <p:cNvSpPr txBox="1"/>
          <p:nvPr/>
        </p:nvSpPr>
        <p:spPr>
          <a:xfrm>
            <a:off x="1259632" y="1627053"/>
            <a:ext cx="7596460" cy="3662541"/>
          </a:xfrm>
          <a:prstGeom prst="rect">
            <a:avLst/>
          </a:prstGeom>
          <a:noFill/>
        </p:spPr>
        <p:txBody>
          <a:bodyPr wrap="square" rtlCol="0">
            <a:spAutoFit/>
          </a:bodyPr>
          <a:lstStyle/>
          <a:p>
            <a:endParaRPr lang="en-US" altLang="zh-CN" sz="2000" b="1" dirty="0">
              <a:solidFill>
                <a:srgbClr val="4D4D4D"/>
              </a:solidFill>
            </a:endParaRPr>
          </a:p>
          <a:p>
            <a:r>
              <a:rPr lang="zh-CN" altLang="en-US" sz="2400" b="1" dirty="0" smtClean="0">
                <a:solidFill>
                  <a:srgbClr val="4D4D4D"/>
                </a:solidFill>
              </a:rPr>
              <a:t>市场销售部：</a:t>
            </a:r>
            <a:endParaRPr lang="en-US" altLang="zh-CN" sz="2400" b="1" dirty="0" smtClean="0">
              <a:solidFill>
                <a:srgbClr val="4D4D4D"/>
              </a:solidFill>
            </a:endParaRPr>
          </a:p>
          <a:p>
            <a:r>
              <a:rPr lang="zh-CN" altLang="en-US" sz="2400" b="1" dirty="0" smtClean="0">
                <a:solidFill>
                  <a:srgbClr val="4D4D4D"/>
                </a:solidFill>
              </a:rPr>
              <a:t>销售实习生</a:t>
            </a:r>
            <a:endParaRPr lang="en-US" altLang="zh-CN" sz="2400" b="1" dirty="0" smtClean="0">
              <a:solidFill>
                <a:srgbClr val="4D4D4D"/>
              </a:solidFill>
            </a:endParaRPr>
          </a:p>
          <a:p>
            <a:r>
              <a:rPr lang="zh-CN" altLang="en-US" sz="2400" b="1" dirty="0" smtClean="0">
                <a:solidFill>
                  <a:srgbClr val="4D4D4D"/>
                </a:solidFill>
              </a:rPr>
              <a:t>行政助理</a:t>
            </a:r>
            <a:endParaRPr lang="en-US" altLang="zh-CN" sz="2400" b="1" dirty="0" smtClean="0">
              <a:solidFill>
                <a:srgbClr val="4D4D4D"/>
              </a:solidFill>
            </a:endParaRPr>
          </a:p>
          <a:p>
            <a:endParaRPr lang="en-US" altLang="zh-CN" sz="2400" b="1" dirty="0">
              <a:solidFill>
                <a:srgbClr val="4D4D4D"/>
              </a:solidFill>
            </a:endParaRPr>
          </a:p>
          <a:p>
            <a:r>
              <a:rPr lang="zh-CN" altLang="en-US" sz="2400" b="1" dirty="0" smtClean="0">
                <a:solidFill>
                  <a:srgbClr val="4D4D4D"/>
                </a:solidFill>
              </a:rPr>
              <a:t>前厅部：</a:t>
            </a:r>
            <a:endParaRPr lang="en-US" altLang="zh-CN" sz="2400" b="1" dirty="0" smtClean="0">
              <a:solidFill>
                <a:srgbClr val="4D4D4D"/>
              </a:solidFill>
            </a:endParaRPr>
          </a:p>
          <a:p>
            <a:r>
              <a:rPr lang="zh-CN" altLang="en-US" sz="2400" b="1" dirty="0" smtClean="0">
                <a:solidFill>
                  <a:srgbClr val="4D4D4D"/>
                </a:solidFill>
              </a:rPr>
              <a:t>宾客服务接待员（总机）          </a:t>
            </a:r>
            <a:endParaRPr lang="en-US" altLang="zh-CN" sz="2400" b="1" dirty="0" smtClean="0">
              <a:solidFill>
                <a:srgbClr val="4D4D4D"/>
              </a:solidFill>
            </a:endParaRPr>
          </a:p>
          <a:p>
            <a:r>
              <a:rPr lang="zh-CN" altLang="en-US" sz="2400" b="1" dirty="0" smtClean="0">
                <a:solidFill>
                  <a:srgbClr val="4D4D4D"/>
                </a:solidFill>
              </a:rPr>
              <a:t>行李员                         </a:t>
            </a:r>
            <a:endParaRPr lang="en-US" altLang="zh-CN" sz="2400" b="1" dirty="0" smtClean="0">
              <a:solidFill>
                <a:srgbClr val="4D4D4D"/>
              </a:solidFill>
            </a:endParaRPr>
          </a:p>
          <a:p>
            <a:r>
              <a:rPr lang="zh-CN" altLang="en-US" sz="2400" b="1" dirty="0" smtClean="0">
                <a:solidFill>
                  <a:srgbClr val="4D4D4D"/>
                </a:solidFill>
              </a:rPr>
              <a:t>健身房服务员                            </a:t>
            </a:r>
            <a:endParaRPr lang="en-US" altLang="zh-CN" sz="2400" b="1" dirty="0" smtClean="0">
              <a:solidFill>
                <a:srgbClr val="4D4D4D"/>
              </a:solidFill>
            </a:endParaRPr>
          </a:p>
          <a:p>
            <a:endParaRPr lang="en-US" altLang="zh-CN" sz="2000" b="1" dirty="0">
              <a:solidFill>
                <a:srgbClr val="4D4D4D"/>
              </a:solidFill>
            </a:endParaRPr>
          </a:p>
        </p:txBody>
      </p:sp>
      <p:sp>
        <p:nvSpPr>
          <p:cNvPr id="3" name="TextBox 2"/>
          <p:cNvSpPr txBox="1"/>
          <p:nvPr/>
        </p:nvSpPr>
        <p:spPr>
          <a:xfrm>
            <a:off x="5057862" y="1916832"/>
            <a:ext cx="3474578" cy="3046988"/>
          </a:xfrm>
          <a:prstGeom prst="rect">
            <a:avLst/>
          </a:prstGeom>
          <a:noFill/>
        </p:spPr>
        <p:txBody>
          <a:bodyPr wrap="square" rtlCol="0">
            <a:spAutoFit/>
          </a:bodyPr>
          <a:lstStyle/>
          <a:p>
            <a:r>
              <a:rPr lang="zh-CN" altLang="en-US" sz="2400" b="1" dirty="0">
                <a:solidFill>
                  <a:srgbClr val="4D4D4D"/>
                </a:solidFill>
              </a:rPr>
              <a:t>餐饮部：</a:t>
            </a:r>
            <a:endParaRPr lang="en-US" altLang="zh-CN" sz="2400" b="1" dirty="0">
              <a:solidFill>
                <a:srgbClr val="4D4D4D"/>
              </a:solidFill>
            </a:endParaRPr>
          </a:p>
          <a:p>
            <a:r>
              <a:rPr lang="zh-CN" altLang="en-US" sz="2400" b="1" dirty="0">
                <a:solidFill>
                  <a:srgbClr val="4D4D4D"/>
                </a:solidFill>
              </a:rPr>
              <a:t>中餐服务员                       </a:t>
            </a:r>
            <a:endParaRPr lang="en-US" altLang="zh-CN" sz="2400" b="1" dirty="0">
              <a:solidFill>
                <a:srgbClr val="4D4D4D"/>
              </a:solidFill>
            </a:endParaRPr>
          </a:p>
          <a:p>
            <a:r>
              <a:rPr lang="zh-CN" altLang="en-US" sz="2400" b="1" dirty="0">
                <a:solidFill>
                  <a:srgbClr val="4D4D4D"/>
                </a:solidFill>
              </a:rPr>
              <a:t>西餐服务员 </a:t>
            </a:r>
            <a:endParaRPr lang="en-US" altLang="zh-CN" sz="2400" b="1" dirty="0" smtClean="0">
              <a:solidFill>
                <a:srgbClr val="4D4D4D"/>
              </a:solidFill>
            </a:endParaRPr>
          </a:p>
          <a:p>
            <a:r>
              <a:rPr lang="zh-CN" altLang="en-US" sz="2400" b="1" dirty="0" smtClean="0">
                <a:solidFill>
                  <a:srgbClr val="4D4D4D"/>
                </a:solidFill>
              </a:rPr>
              <a:t>宴会厅服务员                      </a:t>
            </a:r>
            <a:endParaRPr lang="en-US" altLang="zh-CN" sz="2400" b="1" dirty="0">
              <a:solidFill>
                <a:srgbClr val="4D4D4D"/>
              </a:solidFill>
            </a:endParaRPr>
          </a:p>
          <a:p>
            <a:r>
              <a:rPr lang="zh-CN" altLang="en-US" sz="2400" b="1" dirty="0">
                <a:solidFill>
                  <a:srgbClr val="4D4D4D"/>
                </a:solidFill>
              </a:rPr>
              <a:t>大堂吧服务员                     </a:t>
            </a:r>
            <a:endParaRPr lang="en-US" altLang="zh-CN" sz="2400" b="1" dirty="0">
              <a:solidFill>
                <a:srgbClr val="4D4D4D"/>
              </a:solidFill>
            </a:endParaRPr>
          </a:p>
          <a:p>
            <a:endParaRPr lang="en-US" altLang="zh-CN" sz="2400" b="1" dirty="0">
              <a:solidFill>
                <a:srgbClr val="4D4D4D"/>
              </a:solidFill>
            </a:endParaRPr>
          </a:p>
          <a:p>
            <a:r>
              <a:rPr lang="zh-CN" altLang="en-US" sz="2400" b="1" dirty="0">
                <a:solidFill>
                  <a:srgbClr val="4D4D4D"/>
                </a:solidFill>
              </a:rPr>
              <a:t>客房部：</a:t>
            </a:r>
            <a:endParaRPr lang="en-US" altLang="zh-CN" sz="2400" b="1" dirty="0">
              <a:solidFill>
                <a:srgbClr val="4D4D4D"/>
              </a:solidFill>
            </a:endParaRPr>
          </a:p>
          <a:p>
            <a:r>
              <a:rPr lang="zh-CN" altLang="en-US" sz="2400" b="1" dirty="0">
                <a:solidFill>
                  <a:srgbClr val="4D4D4D"/>
                </a:solidFill>
              </a:rPr>
              <a:t>行政助理</a:t>
            </a:r>
            <a:endParaRPr lang="en-US" altLang="zh-CN" sz="2400" b="1" dirty="0">
              <a:solidFill>
                <a:srgbClr val="4D4D4D"/>
              </a:solidFill>
            </a:endParaRPr>
          </a:p>
        </p:txBody>
      </p:sp>
    </p:spTree>
    <p:extLst>
      <p:ext uri="{BB962C8B-B14F-4D97-AF65-F5344CB8AC3E}">
        <p14:creationId xmlns:p14="http://schemas.microsoft.com/office/powerpoint/2010/main" val="3101082020"/>
      </p:ext>
    </p:extLst>
  </p:cSld>
  <p:clrMapOvr>
    <a:masterClrMapping/>
  </p:clrMapOvr>
  <p:transition spd="med">
    <p:strips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sz="1800" b="1" dirty="0" smtClean="0">
                <a:effectLst>
                  <a:outerShdw blurRad="38100" dist="38100" dir="2700000" algn="tl">
                    <a:srgbClr val="C0C0C0"/>
                  </a:outerShdw>
                </a:effectLst>
                <a:latin typeface="汉仪中黑简"/>
                <a:ea typeface="汉仪中黑简"/>
                <a:cs typeface="汉仪中黑简"/>
              </a:rPr>
              <a:t>联系方式</a:t>
            </a:r>
            <a:r>
              <a:rPr lang="en-US" altLang="zh-CN" sz="1600" b="1" dirty="0" smtClean="0">
                <a:effectLst>
                  <a:outerShdw blurRad="38100" dist="38100" dir="2700000" algn="tl">
                    <a:srgbClr val="C0C0C0"/>
                  </a:outerShdw>
                </a:effectLst>
                <a:ea typeface="SimSun" pitchFamily="2" charset="-122"/>
              </a:rPr>
              <a:t/>
            </a:r>
            <a:br>
              <a:rPr lang="en-US" altLang="zh-CN" sz="1600" b="1" dirty="0" smtClean="0">
                <a:effectLst>
                  <a:outerShdw blurRad="38100" dist="38100" dir="2700000" algn="tl">
                    <a:srgbClr val="C0C0C0"/>
                  </a:outerShdw>
                </a:effectLst>
                <a:ea typeface="SimSun" pitchFamily="2" charset="-122"/>
              </a:rPr>
            </a:br>
            <a:r>
              <a:rPr lang="en-US" altLang="zh-CN" sz="1600" b="1" dirty="0" smtClean="0">
                <a:effectLst>
                  <a:outerShdw blurRad="38100" dist="38100" dir="2700000" algn="tl">
                    <a:srgbClr val="C0C0C0"/>
                  </a:outerShdw>
                </a:effectLst>
                <a:ea typeface="SimSun" pitchFamily="2" charset="-122"/>
              </a:rPr>
              <a:t>Contact Us</a:t>
            </a:r>
            <a:endParaRPr lang="zh-CN" altLang="en-US" sz="1600" b="1" dirty="0" smtClean="0">
              <a:effectLst>
                <a:outerShdw blurRad="38100" dist="38100" dir="2700000" algn="tl">
                  <a:srgbClr val="C0C0C0"/>
                </a:outerShdw>
              </a:effectLst>
              <a:ea typeface="SimSun" pitchFamily="2" charset="-122"/>
            </a:endParaRPr>
          </a:p>
        </p:txBody>
      </p:sp>
      <p:sp>
        <p:nvSpPr>
          <p:cNvPr id="30723" name="TextBox 4"/>
          <p:cNvSpPr txBox="1">
            <a:spLocks noChangeArrowheads="1"/>
          </p:cNvSpPr>
          <p:nvPr/>
        </p:nvSpPr>
        <p:spPr bwMode="auto">
          <a:xfrm>
            <a:off x="2700338" y="3816350"/>
            <a:ext cx="41036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Myriad Pro" pitchFamily="34" charset="0"/>
                <a:ea typeface="宋体" pitchFamily="2" charset="-122"/>
              </a:defRPr>
            </a:lvl1pPr>
            <a:lvl2pPr marL="742950" indent="-285750">
              <a:defRPr sz="1600">
                <a:solidFill>
                  <a:schemeClr val="tx1"/>
                </a:solidFill>
                <a:latin typeface="Myriad Pro" pitchFamily="34" charset="0"/>
                <a:ea typeface="宋体" pitchFamily="2" charset="-122"/>
              </a:defRPr>
            </a:lvl2pPr>
            <a:lvl3pPr marL="1143000">
              <a:defRPr sz="1400">
                <a:solidFill>
                  <a:schemeClr val="tx1"/>
                </a:solidFill>
                <a:latin typeface="Myriad Pro" pitchFamily="34" charset="0"/>
                <a:ea typeface="宋体" pitchFamily="2" charset="-122"/>
              </a:defRPr>
            </a:lvl3pPr>
            <a:lvl4pPr marL="1600200">
              <a:defRPr sz="1300">
                <a:solidFill>
                  <a:schemeClr val="tx1"/>
                </a:solidFill>
                <a:latin typeface="Myriad Pro" pitchFamily="34" charset="0"/>
                <a:ea typeface="宋体" pitchFamily="2" charset="-122"/>
              </a:defRPr>
            </a:lvl4pPr>
            <a:lvl5pPr marL="2057400">
              <a:defRPr sz="1200">
                <a:solidFill>
                  <a:schemeClr val="tx1"/>
                </a:solidFill>
                <a:latin typeface="Myriad Pro" pitchFamily="34" charset="0"/>
                <a:ea typeface="宋体" pitchFamily="2" charset="-122"/>
              </a:defRPr>
            </a:lvl5pPr>
            <a:lvl6pPr marL="2514600">
              <a:defRPr sz="1200">
                <a:solidFill>
                  <a:schemeClr val="tx1"/>
                </a:solidFill>
                <a:latin typeface="Myriad Pro" pitchFamily="34" charset="0"/>
                <a:ea typeface="宋体" pitchFamily="2" charset="-122"/>
              </a:defRPr>
            </a:lvl6pPr>
            <a:lvl7pPr marL="2971800">
              <a:defRPr sz="1200">
                <a:solidFill>
                  <a:schemeClr val="tx1"/>
                </a:solidFill>
                <a:latin typeface="Myriad Pro" pitchFamily="34" charset="0"/>
                <a:ea typeface="宋体" pitchFamily="2" charset="-122"/>
              </a:defRPr>
            </a:lvl7pPr>
            <a:lvl8pPr marL="3429000">
              <a:defRPr sz="1200">
                <a:solidFill>
                  <a:schemeClr val="tx1"/>
                </a:solidFill>
                <a:latin typeface="Myriad Pro" pitchFamily="34" charset="0"/>
                <a:ea typeface="宋体" pitchFamily="2" charset="-122"/>
              </a:defRPr>
            </a:lvl8pPr>
            <a:lvl9pPr marL="3886200">
              <a:defRPr sz="1200">
                <a:solidFill>
                  <a:schemeClr val="tx1"/>
                </a:solidFill>
                <a:latin typeface="Myriad Pro" pitchFamily="34" charset="0"/>
                <a:ea typeface="宋体" pitchFamily="2" charset="-122"/>
              </a:defRPr>
            </a:lvl9pPr>
          </a:lstStyle>
          <a:p>
            <a:pPr algn="ctr" eaLnBrk="0" hangingPunct="0">
              <a:lnSpc>
                <a:spcPts val="1900"/>
              </a:lnSpc>
            </a:pPr>
            <a:r>
              <a:rPr lang="zh-CN" altLang="en-US" sz="1400" dirty="0">
                <a:solidFill>
                  <a:srgbClr val="000000"/>
                </a:solidFill>
                <a:latin typeface="汉仪中黑简" pitchFamily="49" charset="-122"/>
                <a:ea typeface="汉仪中黑简" pitchFamily="49" charset="-122"/>
                <a:cs typeface="Arial" charset="0"/>
              </a:rPr>
              <a:t>中国江苏省南京市江宁区秣周东路</a:t>
            </a:r>
            <a:r>
              <a:rPr lang="en-US" altLang="zh-CN" sz="1400" dirty="0">
                <a:solidFill>
                  <a:srgbClr val="000000"/>
                </a:solidFill>
                <a:latin typeface="汉仪中黑简" pitchFamily="49" charset="-122"/>
                <a:ea typeface="汉仪中黑简" pitchFamily="49" charset="-122"/>
                <a:cs typeface="Arial" charset="0"/>
              </a:rPr>
              <a:t>21</a:t>
            </a:r>
            <a:r>
              <a:rPr lang="zh-CN" altLang="en-US" sz="1400" dirty="0">
                <a:solidFill>
                  <a:srgbClr val="000000"/>
                </a:solidFill>
                <a:latin typeface="汉仪中黑简" pitchFamily="49" charset="-122"/>
                <a:ea typeface="汉仪中黑简" pitchFamily="49" charset="-122"/>
                <a:cs typeface="Arial" charset="0"/>
              </a:rPr>
              <a:t>号</a:t>
            </a:r>
            <a:endParaRPr lang="en-US" altLang="zh-CN" sz="1400" dirty="0">
              <a:solidFill>
                <a:srgbClr val="000000"/>
              </a:solidFill>
              <a:latin typeface="汉仪中黑简" pitchFamily="49" charset="-122"/>
              <a:ea typeface="汉仪中黑简" pitchFamily="49" charset="-122"/>
              <a:cs typeface="Arial" charset="0"/>
            </a:endParaRPr>
          </a:p>
          <a:p>
            <a:pPr algn="ctr" eaLnBrk="0" hangingPunct="0">
              <a:lnSpc>
                <a:spcPts val="1900"/>
              </a:lnSpc>
            </a:pPr>
            <a:r>
              <a:rPr lang="en-US" altLang="zh-CN" sz="1400" dirty="0">
                <a:solidFill>
                  <a:srgbClr val="000000"/>
                </a:solidFill>
                <a:ea typeface="汉仪中黑简" pitchFamily="49" charset="-122"/>
                <a:cs typeface="Arial" charset="0"/>
              </a:rPr>
              <a:t>No.21, </a:t>
            </a:r>
            <a:r>
              <a:rPr lang="en-US" altLang="zh-CN" sz="1400" dirty="0" err="1">
                <a:solidFill>
                  <a:srgbClr val="000000"/>
                </a:solidFill>
                <a:ea typeface="汉仪中黑简" pitchFamily="49" charset="-122"/>
                <a:cs typeface="Arial" charset="0"/>
              </a:rPr>
              <a:t>Mozhou</a:t>
            </a:r>
            <a:r>
              <a:rPr lang="en-US" altLang="zh-CN" sz="1400" dirty="0">
                <a:solidFill>
                  <a:srgbClr val="000000"/>
                </a:solidFill>
                <a:ea typeface="汉仪中黑简" pitchFamily="49" charset="-122"/>
                <a:cs typeface="Arial" charset="0"/>
              </a:rPr>
              <a:t> East Road, </a:t>
            </a:r>
            <a:r>
              <a:rPr lang="en-US" altLang="zh-CN" sz="1400" dirty="0" err="1">
                <a:solidFill>
                  <a:srgbClr val="000000"/>
                </a:solidFill>
                <a:ea typeface="汉仪中黑简" pitchFamily="49" charset="-122"/>
                <a:cs typeface="Arial" charset="0"/>
              </a:rPr>
              <a:t>Jiangning</a:t>
            </a:r>
            <a:r>
              <a:rPr lang="en-US" altLang="zh-CN" sz="1400" dirty="0">
                <a:solidFill>
                  <a:srgbClr val="000000"/>
                </a:solidFill>
                <a:ea typeface="汉仪中黑简" pitchFamily="49" charset="-122"/>
                <a:cs typeface="Arial" charset="0"/>
              </a:rPr>
              <a:t> District, Nanjing, Jiangsu Province, P.R. China</a:t>
            </a:r>
            <a:endParaRPr lang="zh-CN" altLang="en-US" sz="1400" dirty="0">
              <a:solidFill>
                <a:srgbClr val="000000"/>
              </a:solidFill>
              <a:ea typeface="汉仪中黑简" pitchFamily="49" charset="-122"/>
              <a:cs typeface="Arial" charset="0"/>
            </a:endParaRPr>
          </a:p>
        </p:txBody>
      </p:sp>
      <p:sp>
        <p:nvSpPr>
          <p:cNvPr id="30724" name="TextBox 6"/>
          <p:cNvSpPr txBox="1">
            <a:spLocks noChangeArrowheads="1"/>
          </p:cNvSpPr>
          <p:nvPr/>
        </p:nvSpPr>
        <p:spPr bwMode="auto">
          <a:xfrm>
            <a:off x="2771800" y="4778374"/>
            <a:ext cx="4032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Myriad Pro" pitchFamily="34" charset="0"/>
                <a:ea typeface="宋体" pitchFamily="2" charset="-122"/>
              </a:defRPr>
            </a:lvl1pPr>
            <a:lvl2pPr marL="742950" indent="-285750">
              <a:defRPr sz="1600">
                <a:solidFill>
                  <a:schemeClr val="tx1"/>
                </a:solidFill>
                <a:latin typeface="Myriad Pro" pitchFamily="34" charset="0"/>
                <a:ea typeface="宋体" pitchFamily="2" charset="-122"/>
              </a:defRPr>
            </a:lvl2pPr>
            <a:lvl3pPr marL="1143000">
              <a:defRPr sz="1400">
                <a:solidFill>
                  <a:schemeClr val="tx1"/>
                </a:solidFill>
                <a:latin typeface="Myriad Pro" pitchFamily="34" charset="0"/>
                <a:ea typeface="宋体" pitchFamily="2" charset="-122"/>
              </a:defRPr>
            </a:lvl3pPr>
            <a:lvl4pPr marL="1600200">
              <a:defRPr sz="1300">
                <a:solidFill>
                  <a:schemeClr val="tx1"/>
                </a:solidFill>
                <a:latin typeface="Myriad Pro" pitchFamily="34" charset="0"/>
                <a:ea typeface="宋体" pitchFamily="2" charset="-122"/>
              </a:defRPr>
            </a:lvl4pPr>
            <a:lvl5pPr marL="2057400">
              <a:defRPr sz="1200">
                <a:solidFill>
                  <a:schemeClr val="tx1"/>
                </a:solidFill>
                <a:latin typeface="Myriad Pro" pitchFamily="34" charset="0"/>
                <a:ea typeface="宋体" pitchFamily="2" charset="-122"/>
              </a:defRPr>
            </a:lvl5pPr>
            <a:lvl6pPr marL="2514600">
              <a:defRPr sz="1200">
                <a:solidFill>
                  <a:schemeClr val="tx1"/>
                </a:solidFill>
                <a:latin typeface="Myriad Pro" pitchFamily="34" charset="0"/>
                <a:ea typeface="宋体" pitchFamily="2" charset="-122"/>
              </a:defRPr>
            </a:lvl6pPr>
            <a:lvl7pPr marL="2971800">
              <a:defRPr sz="1200">
                <a:solidFill>
                  <a:schemeClr val="tx1"/>
                </a:solidFill>
                <a:latin typeface="Myriad Pro" pitchFamily="34" charset="0"/>
                <a:ea typeface="宋体" pitchFamily="2" charset="-122"/>
              </a:defRPr>
            </a:lvl7pPr>
            <a:lvl8pPr marL="3429000">
              <a:defRPr sz="1200">
                <a:solidFill>
                  <a:schemeClr val="tx1"/>
                </a:solidFill>
                <a:latin typeface="Myriad Pro" pitchFamily="34" charset="0"/>
                <a:ea typeface="宋体" pitchFamily="2" charset="-122"/>
              </a:defRPr>
            </a:lvl8pPr>
            <a:lvl9pPr marL="3886200">
              <a:defRPr sz="1200">
                <a:solidFill>
                  <a:schemeClr val="tx1"/>
                </a:solidFill>
                <a:latin typeface="Myriad Pro" pitchFamily="34" charset="0"/>
                <a:ea typeface="宋体" pitchFamily="2" charset="-122"/>
              </a:defRPr>
            </a:lvl9pPr>
          </a:lstStyle>
          <a:p>
            <a:pPr algn="ctr" eaLnBrk="0" hangingPunct="0"/>
            <a:r>
              <a:rPr lang="zh-CN" altLang="en-US" sz="1600" dirty="0" smtClean="0">
                <a:solidFill>
                  <a:schemeClr val="tx1">
                    <a:lumMod val="50000"/>
                  </a:schemeClr>
                </a:solidFill>
                <a:cs typeface="Arial" charset="0"/>
              </a:rPr>
              <a:t>如有任何问题想沟通可联系下面电话</a:t>
            </a:r>
            <a:r>
              <a:rPr lang="de-DE" altLang="zh-CN" sz="1600" dirty="0" smtClean="0">
                <a:solidFill>
                  <a:schemeClr val="tx1">
                    <a:lumMod val="50000"/>
                  </a:schemeClr>
                </a:solidFill>
                <a:cs typeface="Arial" charset="0"/>
              </a:rPr>
              <a:t> </a:t>
            </a:r>
            <a:r>
              <a:rPr lang="de-DE" altLang="zh-CN" sz="1600" dirty="0">
                <a:solidFill>
                  <a:schemeClr val="tx1">
                    <a:lumMod val="50000"/>
                  </a:schemeClr>
                </a:solidFill>
                <a:cs typeface="Arial" charset="0"/>
              </a:rPr>
              <a:t>Tel: +86 25 8490 8888           </a:t>
            </a:r>
          </a:p>
          <a:p>
            <a:pPr algn="ctr" eaLnBrk="0" hangingPunct="0"/>
            <a:r>
              <a:rPr lang="de-DE" altLang="zh-CN" sz="1600" dirty="0" smtClean="0">
                <a:solidFill>
                  <a:schemeClr val="tx1">
                    <a:lumMod val="50000"/>
                  </a:schemeClr>
                </a:solidFill>
                <a:cs typeface="Arial" charset="0"/>
              </a:rPr>
              <a:t>   +</a:t>
            </a:r>
            <a:r>
              <a:rPr lang="de-DE" altLang="zh-CN" sz="1600" dirty="0">
                <a:solidFill>
                  <a:schemeClr val="tx1">
                    <a:lumMod val="50000"/>
                  </a:schemeClr>
                </a:solidFill>
                <a:cs typeface="Arial" charset="0"/>
              </a:rPr>
              <a:t>86 </a:t>
            </a:r>
            <a:r>
              <a:rPr lang="de-DE" altLang="zh-CN" sz="1600" dirty="0" smtClean="0">
                <a:solidFill>
                  <a:schemeClr val="tx1">
                    <a:lumMod val="50000"/>
                  </a:schemeClr>
                </a:solidFill>
                <a:cs typeface="Arial" charset="0"/>
              </a:rPr>
              <a:t>186 3728 8819</a:t>
            </a:r>
            <a:endParaRPr lang="zh-CN" altLang="en-US" sz="1600" dirty="0">
              <a:solidFill>
                <a:schemeClr val="tx1">
                  <a:lumMod val="50000"/>
                </a:schemeClr>
              </a:solidFill>
              <a:cs typeface="Arial" charset="0"/>
            </a:endParaRPr>
          </a:p>
        </p:txBody>
      </p:sp>
      <p:pic>
        <p:nvPicPr>
          <p:cNvPr id="30725" name="Picture 6" descr="C:\Users\lilyliu\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2" y="1412428"/>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3"/>
          <p:cNvPicPr>
            <a:picLocks noChangeAspect="1"/>
          </p:cNvPicPr>
          <p:nvPr/>
        </p:nvPicPr>
        <p:blipFill>
          <a:blip r:embed="rId3"/>
          <a:srcRect/>
          <a:stretch>
            <a:fillRect/>
          </a:stretch>
        </p:blipFill>
        <p:spPr bwMode="auto">
          <a:xfrm>
            <a:off x="4644008" y="1187168"/>
            <a:ext cx="2808312" cy="2529864"/>
          </a:xfrm>
          <a:prstGeom prst="rect">
            <a:avLst/>
          </a:prstGeom>
          <a:noFill/>
          <a:ln>
            <a:noFill/>
          </a:ln>
          <a:effectLst>
            <a:outerShdw blurRad="50800" dist="38100" dir="5400000" algn="t" rotWithShape="0">
              <a:prstClr val="black">
                <a:alpha val="40000"/>
              </a:prstClr>
            </a:outerShdw>
          </a:effectLst>
          <a:extLst/>
        </p:spPr>
      </p:pic>
    </p:spTree>
    <p:extLst>
      <p:ext uri="{BB962C8B-B14F-4D97-AF65-F5344CB8AC3E}">
        <p14:creationId xmlns:p14="http://schemas.microsoft.com/office/powerpoint/2010/main" val="1942847399"/>
      </p:ext>
    </p:extLst>
  </p:cSld>
  <p:clrMapOvr>
    <a:masterClrMapping/>
  </p:clrMapOvr>
  <p:transition spd="med">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ctrTitle" sz="quarter"/>
          </p:nvPr>
        </p:nvSpPr>
        <p:spPr>
          <a:xfrm>
            <a:off x="735943" y="1412776"/>
            <a:ext cx="7772400" cy="649287"/>
          </a:xfrm>
        </p:spPr>
        <p:txBody>
          <a:bodyPr/>
          <a:lstStyle/>
          <a:p>
            <a:pPr eaLnBrk="1" hangingPunct="1">
              <a:lnSpc>
                <a:spcPct val="150000"/>
              </a:lnSpc>
              <a:spcBef>
                <a:spcPct val="0"/>
              </a:spcBef>
              <a:defRPr/>
            </a:pPr>
            <a:r>
              <a:rPr lang="en-US" altLang="zh-CN" sz="3600" b="1" dirty="0">
                <a:effectLst>
                  <a:outerShdw blurRad="38100" dist="38100" dir="2700000" algn="tl">
                    <a:srgbClr val="C0C0C0"/>
                  </a:outerShdw>
                </a:effectLst>
                <a:ea typeface="SimSun" pitchFamily="2" charset="-122"/>
              </a:rPr>
              <a:t>Thank You!</a:t>
            </a:r>
            <a:r>
              <a:rPr lang="en-US" altLang="zh-CN" sz="3200" dirty="0" smtClean="0">
                <a:effectLst>
                  <a:outerShdw blurRad="38100" dist="38100" dir="2700000" algn="tl">
                    <a:srgbClr val="C0C0C0"/>
                  </a:outerShdw>
                </a:effectLst>
              </a:rPr>
              <a:t/>
            </a:r>
            <a:br>
              <a:rPr lang="en-US" altLang="zh-CN" sz="3200" dirty="0" smtClean="0">
                <a:effectLst>
                  <a:outerShdw blurRad="38100" dist="38100" dir="2700000" algn="tl">
                    <a:srgbClr val="C0C0C0"/>
                  </a:outerShdw>
                </a:effectLst>
              </a:rPr>
            </a:br>
            <a:r>
              <a:rPr lang="zh-CN" altLang="en-US" sz="4000" b="1" dirty="0" smtClean="0">
                <a:effectLst>
                  <a:outerShdw blurRad="38100" dist="38100" dir="2700000" algn="tl">
                    <a:srgbClr val="C0C0C0"/>
                  </a:outerShdw>
                </a:effectLst>
                <a:latin typeface="汉仪中黑简"/>
              </a:rPr>
              <a:t>期待你们</a:t>
            </a:r>
            <a:r>
              <a:rPr lang="zh-CN" altLang="en-US" sz="4000" b="1" dirty="0">
                <a:effectLst>
                  <a:outerShdw blurRad="38100" dist="38100" dir="2700000" algn="tl">
                    <a:srgbClr val="C0C0C0"/>
                  </a:outerShdw>
                </a:effectLst>
                <a:latin typeface="汉仪中黑简"/>
              </a:rPr>
              <a:t>的</a:t>
            </a:r>
            <a:r>
              <a:rPr lang="zh-CN" altLang="en-US" sz="4000" b="1" dirty="0" smtClean="0">
                <a:effectLst>
                  <a:outerShdw blurRad="38100" dist="38100" dir="2700000" algn="tl">
                    <a:srgbClr val="C0C0C0"/>
                  </a:outerShdw>
                </a:effectLst>
                <a:latin typeface="汉仪中黑简"/>
              </a:rPr>
              <a:t>加入</a:t>
            </a:r>
            <a:r>
              <a:rPr lang="en-US" altLang="zh-CN" sz="4000" b="1" dirty="0" smtClean="0">
                <a:effectLst>
                  <a:outerShdw blurRad="38100" dist="38100" dir="2700000" algn="tl">
                    <a:srgbClr val="C0C0C0"/>
                  </a:outerShdw>
                </a:effectLst>
                <a:latin typeface="汉仪中黑简"/>
              </a:rPr>
              <a:t>~</a:t>
            </a:r>
            <a:endParaRPr lang="en-US" altLang="zh-CN" sz="4000" b="1" dirty="0">
              <a:effectLst>
                <a:outerShdw blurRad="38100" dist="38100" dir="2700000" algn="tl">
                  <a:srgbClr val="C0C0C0"/>
                </a:outerShdw>
              </a:effectLst>
              <a:latin typeface="汉仪中黑简"/>
              <a:ea typeface="汉仪中黑简"/>
              <a:cs typeface="汉仪中黑简"/>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3301" y="188640"/>
            <a:ext cx="3384376" cy="3384376"/>
          </a:xfrm>
          <a:prstGeom prst="rect">
            <a:avLst/>
          </a:prstGeom>
        </p:spPr>
      </p:pic>
      <p:sp>
        <p:nvSpPr>
          <p:cNvPr id="3" name="矩形 2"/>
          <p:cNvSpPr/>
          <p:nvPr/>
        </p:nvSpPr>
        <p:spPr>
          <a:xfrm>
            <a:off x="251522" y="3831412"/>
            <a:ext cx="6676828" cy="1815882"/>
          </a:xfrm>
          <a:prstGeom prst="rect">
            <a:avLst/>
          </a:prstGeom>
          <a:noFill/>
        </p:spPr>
        <p:txBody>
          <a:bodyPr wrap="none" lIns="91440" tIns="45720" rIns="91440" bIns="45720">
            <a:spAutoFit/>
          </a:bodyPr>
          <a:lstStyle/>
          <a:p>
            <a:pPr algn="ctr"/>
            <a:r>
              <a:rPr lang="zh-CN" altLang="en-US" sz="2800" b="1" cap="none" spc="0" dirty="0" smtClean="0">
                <a:ln w="1905"/>
                <a:solidFill>
                  <a:schemeClr val="accent1">
                    <a:lumMod val="75000"/>
                  </a:schemeClr>
                </a:solidFill>
                <a:effectLst>
                  <a:innerShdw blurRad="69850" dist="43180" dir="5400000">
                    <a:srgbClr val="000000">
                      <a:alpha val="65000"/>
                    </a:srgbClr>
                  </a:innerShdw>
                </a:effectLst>
              </a:rPr>
              <a:t>您可关注右上角酒店微信公众号</a:t>
            </a:r>
            <a:endParaRPr lang="en-US" altLang="zh-CN" sz="2800" b="1" cap="none" spc="0" dirty="0" smtClean="0">
              <a:ln w="1905"/>
              <a:solidFill>
                <a:schemeClr val="accent1">
                  <a:lumMod val="75000"/>
                </a:schemeClr>
              </a:solidFill>
              <a:effectLst>
                <a:innerShdw blurRad="69850" dist="43180" dir="5400000">
                  <a:srgbClr val="000000">
                    <a:alpha val="65000"/>
                  </a:srgbClr>
                </a:innerShdw>
              </a:effectLst>
            </a:endParaRPr>
          </a:p>
          <a:p>
            <a:pPr algn="ctr"/>
            <a:r>
              <a:rPr lang="zh-CN" altLang="en-US" sz="2800" b="1" cap="none" spc="0" dirty="0" smtClean="0">
                <a:ln w="1905"/>
                <a:solidFill>
                  <a:schemeClr val="accent1">
                    <a:lumMod val="75000"/>
                  </a:schemeClr>
                </a:solidFill>
                <a:effectLst>
                  <a:innerShdw blurRad="69850" dist="43180" dir="5400000">
                    <a:srgbClr val="000000">
                      <a:alpha val="65000"/>
                    </a:srgbClr>
                  </a:innerShdw>
                </a:effectLst>
              </a:rPr>
              <a:t>了解更多信息同时可电话或微信与我联系</a:t>
            </a:r>
            <a:endParaRPr lang="en-US" altLang="zh-CN" sz="2800" b="1" cap="none" spc="0" dirty="0" smtClean="0">
              <a:ln w="1905"/>
              <a:solidFill>
                <a:schemeClr val="accent1">
                  <a:lumMod val="75000"/>
                </a:schemeClr>
              </a:solidFill>
              <a:effectLst>
                <a:innerShdw blurRad="69850" dist="43180" dir="5400000">
                  <a:srgbClr val="000000">
                    <a:alpha val="65000"/>
                  </a:srgbClr>
                </a:innerShdw>
              </a:effectLst>
            </a:endParaRPr>
          </a:p>
          <a:p>
            <a:pPr algn="ctr"/>
            <a:r>
              <a:rPr lang="zh-CN" altLang="en-US" sz="2800" b="1" dirty="0" smtClean="0">
                <a:ln w="1905"/>
                <a:solidFill>
                  <a:schemeClr val="accent1">
                    <a:lumMod val="75000"/>
                  </a:schemeClr>
                </a:solidFill>
                <a:effectLst>
                  <a:innerShdw blurRad="69850" dist="43180" dir="5400000">
                    <a:srgbClr val="000000">
                      <a:alpha val="65000"/>
                    </a:srgbClr>
                  </a:innerShdw>
                </a:effectLst>
              </a:rPr>
              <a:t>人力资源主管</a:t>
            </a:r>
            <a:r>
              <a:rPr lang="en-US" altLang="zh-CN" sz="2800" b="1" dirty="0" smtClean="0">
                <a:ln w="1905"/>
                <a:solidFill>
                  <a:schemeClr val="accent1">
                    <a:lumMod val="75000"/>
                  </a:schemeClr>
                </a:solidFill>
                <a:effectLst>
                  <a:innerShdw blurRad="69850" dist="43180" dir="5400000">
                    <a:srgbClr val="000000">
                      <a:alpha val="65000"/>
                    </a:srgbClr>
                  </a:innerShdw>
                </a:effectLst>
              </a:rPr>
              <a:t>Ella</a:t>
            </a:r>
          </a:p>
          <a:p>
            <a:pPr algn="ctr"/>
            <a:r>
              <a:rPr lang="zh-CN" altLang="en-US" sz="2800" b="1" dirty="0" smtClean="0">
                <a:ln w="1905"/>
                <a:solidFill>
                  <a:schemeClr val="accent1">
                    <a:lumMod val="75000"/>
                  </a:schemeClr>
                </a:solidFill>
                <a:effectLst>
                  <a:innerShdw blurRad="69850" dist="43180" dir="5400000">
                    <a:srgbClr val="000000">
                      <a:alpha val="65000"/>
                    </a:srgbClr>
                  </a:innerShdw>
                </a:effectLst>
              </a:rPr>
              <a:t>电话</a:t>
            </a:r>
            <a:r>
              <a:rPr lang="en-US" altLang="zh-CN" sz="2800" b="1" dirty="0" smtClean="0">
                <a:ln w="1905"/>
                <a:solidFill>
                  <a:schemeClr val="accent1">
                    <a:lumMod val="75000"/>
                  </a:schemeClr>
                </a:solidFill>
                <a:effectLst>
                  <a:innerShdw blurRad="69850" dist="43180" dir="5400000">
                    <a:srgbClr val="000000">
                      <a:alpha val="65000"/>
                    </a:srgbClr>
                  </a:innerShdw>
                </a:effectLst>
              </a:rPr>
              <a:t>&amp;</a:t>
            </a:r>
            <a:r>
              <a:rPr lang="zh-CN" altLang="en-US" sz="2800" b="1" dirty="0" smtClean="0">
                <a:ln w="1905"/>
                <a:solidFill>
                  <a:schemeClr val="accent1">
                    <a:lumMod val="75000"/>
                  </a:schemeClr>
                </a:solidFill>
                <a:effectLst>
                  <a:innerShdw blurRad="69850" dist="43180" dir="5400000">
                    <a:srgbClr val="000000">
                      <a:alpha val="65000"/>
                    </a:srgbClr>
                  </a:innerShdw>
                </a:effectLst>
              </a:rPr>
              <a:t>微信号：</a:t>
            </a:r>
            <a:r>
              <a:rPr lang="en-US" altLang="zh-CN" sz="2800" b="1" dirty="0" smtClean="0">
                <a:ln w="1905"/>
                <a:solidFill>
                  <a:schemeClr val="accent1">
                    <a:lumMod val="75000"/>
                  </a:schemeClr>
                </a:solidFill>
                <a:effectLst>
                  <a:innerShdw blurRad="69850" dist="43180" dir="5400000">
                    <a:srgbClr val="000000">
                      <a:alpha val="65000"/>
                    </a:srgbClr>
                  </a:innerShdw>
                </a:effectLst>
              </a:rPr>
              <a:t>18637288819</a:t>
            </a:r>
            <a:endParaRPr lang="zh-CN" altLang="en-US" sz="2800" b="1" cap="none" spc="0" dirty="0">
              <a:ln w="1905"/>
              <a:solidFill>
                <a:schemeClr val="accent1">
                  <a:lumMod val="75000"/>
                </a:schemeClr>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493821086"/>
      </p:ext>
    </p:extLst>
  </p:cSld>
  <p:clrMapOvr>
    <a:masterClrMapping/>
  </p:clrMapOvr>
  <p:transition spd="med" advClick="0">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63705" y="332656"/>
            <a:ext cx="8353425" cy="574675"/>
          </a:xfrm>
          <a:prstGeom prst="rect">
            <a:avLst/>
          </a:prstGeom>
          <a:noFill/>
          <a:ln w="9525">
            <a:noFill/>
            <a:miter lim="800000"/>
            <a:headEnd/>
            <a:tailEnd/>
          </a:ln>
        </p:spPr>
        <p:txBody>
          <a:bodyPr lIns="0" tIns="0" rIns="0" bIns="0" anchor="b"/>
          <a:lstStyle>
            <a:lvl1pPr eaLnBrk="0" hangingPunct="0">
              <a:defRPr sz="1400">
                <a:solidFill>
                  <a:schemeClr val="tx1"/>
                </a:solidFill>
                <a:latin typeface="Myriad Pro" pitchFamily="34" charset="0"/>
                <a:ea typeface="SimSun" pitchFamily="2" charset="-122"/>
              </a:defRPr>
            </a:lvl1pPr>
            <a:lvl2pPr marL="742950" indent="-285750" eaLnBrk="0" hangingPunct="0">
              <a:defRPr sz="1400">
                <a:solidFill>
                  <a:schemeClr val="tx1"/>
                </a:solidFill>
                <a:latin typeface="Myriad Pro" pitchFamily="34" charset="0"/>
                <a:ea typeface="SimSun" pitchFamily="2" charset="-122"/>
              </a:defRPr>
            </a:lvl2pPr>
            <a:lvl3pPr marL="1143000" indent="-228600" eaLnBrk="0" hangingPunct="0">
              <a:defRPr sz="1400">
                <a:solidFill>
                  <a:schemeClr val="tx1"/>
                </a:solidFill>
                <a:latin typeface="Myriad Pro" pitchFamily="34" charset="0"/>
                <a:ea typeface="SimSun" pitchFamily="2" charset="-122"/>
              </a:defRPr>
            </a:lvl3pPr>
            <a:lvl4pPr marL="1600200" indent="-228600" eaLnBrk="0" hangingPunct="0">
              <a:defRPr sz="1400">
                <a:solidFill>
                  <a:schemeClr val="tx1"/>
                </a:solidFill>
                <a:latin typeface="Myriad Pro" pitchFamily="34" charset="0"/>
                <a:ea typeface="SimSun" pitchFamily="2" charset="-122"/>
              </a:defRPr>
            </a:lvl4pPr>
            <a:lvl5pPr marL="2057400" indent="-228600" eaLnBrk="0" hangingPunct="0">
              <a:defRPr sz="1400">
                <a:solidFill>
                  <a:schemeClr val="tx1"/>
                </a:solidFill>
                <a:latin typeface="Myriad Pro" pitchFamily="34" charset="0"/>
                <a:ea typeface="SimSun" pitchFamily="2" charset="-122"/>
              </a:defRPr>
            </a:lvl5pPr>
            <a:lvl6pPr marL="2514600" indent="-228600" eaLnBrk="0" fontAlgn="base" hangingPunct="0">
              <a:spcBef>
                <a:spcPct val="0"/>
              </a:spcBef>
              <a:spcAft>
                <a:spcPct val="0"/>
              </a:spcAft>
              <a:defRPr sz="1400">
                <a:solidFill>
                  <a:schemeClr val="tx1"/>
                </a:solidFill>
                <a:latin typeface="Myriad Pro" pitchFamily="34" charset="0"/>
                <a:ea typeface="SimSun" pitchFamily="2" charset="-122"/>
              </a:defRPr>
            </a:lvl6pPr>
            <a:lvl7pPr marL="2971800" indent="-228600" eaLnBrk="0" fontAlgn="base" hangingPunct="0">
              <a:spcBef>
                <a:spcPct val="0"/>
              </a:spcBef>
              <a:spcAft>
                <a:spcPct val="0"/>
              </a:spcAft>
              <a:defRPr sz="1400">
                <a:solidFill>
                  <a:schemeClr val="tx1"/>
                </a:solidFill>
                <a:latin typeface="Myriad Pro" pitchFamily="34" charset="0"/>
                <a:ea typeface="SimSun" pitchFamily="2" charset="-122"/>
              </a:defRPr>
            </a:lvl7pPr>
            <a:lvl8pPr marL="3429000" indent="-228600" eaLnBrk="0" fontAlgn="base" hangingPunct="0">
              <a:spcBef>
                <a:spcPct val="0"/>
              </a:spcBef>
              <a:spcAft>
                <a:spcPct val="0"/>
              </a:spcAft>
              <a:defRPr sz="1400">
                <a:solidFill>
                  <a:schemeClr val="tx1"/>
                </a:solidFill>
                <a:latin typeface="Myriad Pro" pitchFamily="34" charset="0"/>
                <a:ea typeface="SimSun" pitchFamily="2" charset="-122"/>
              </a:defRPr>
            </a:lvl8pPr>
            <a:lvl9pPr marL="3886200" indent="-228600" eaLnBrk="0" fontAlgn="base" hangingPunct="0">
              <a:spcBef>
                <a:spcPct val="0"/>
              </a:spcBef>
              <a:spcAft>
                <a:spcPct val="0"/>
              </a:spcAft>
              <a:defRPr sz="1400">
                <a:solidFill>
                  <a:schemeClr val="tx1"/>
                </a:solidFill>
                <a:latin typeface="Myriad Pro" pitchFamily="34" charset="0"/>
                <a:ea typeface="SimSun" pitchFamily="2" charset="-122"/>
              </a:defRPr>
            </a:lvl9pPr>
          </a:lstStyle>
          <a:p>
            <a:pPr>
              <a:spcBef>
                <a:spcPct val="75000"/>
              </a:spcBef>
              <a:defRPr/>
            </a:pPr>
            <a:r>
              <a:rPr lang="en-US" altLang="zh-CN" sz="2400" b="1" dirty="0">
                <a:latin typeface="Times New Roman" pitchFamily="18" charset="0"/>
                <a:ea typeface="宋体" pitchFamily="2" charset="-122"/>
                <a:cs typeface="Arial" charset="0"/>
              </a:rPr>
              <a:t/>
            </a:r>
            <a:br>
              <a:rPr lang="en-US" altLang="zh-CN" sz="2400" b="1" dirty="0">
                <a:latin typeface="Times New Roman" pitchFamily="18" charset="0"/>
                <a:ea typeface="宋体" pitchFamily="2" charset="-122"/>
                <a:cs typeface="Arial" charset="0"/>
              </a:rPr>
            </a:b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我们</a:t>
            </a:r>
            <a:r>
              <a:rPr lang="zh-CN" altLang="en-US" sz="2400" b="1" dirty="0">
                <a:solidFill>
                  <a:schemeClr val="bg1"/>
                </a:solidFill>
                <a:effectLst>
                  <a:outerShdw blurRad="38100" dist="38100" dir="2700000" algn="tl">
                    <a:srgbClr val="C0C0C0"/>
                  </a:outerShdw>
                </a:effectLst>
                <a:latin typeface="汉仪中黑简"/>
                <a:ea typeface="汉仪中黑简"/>
                <a:cs typeface="汉仪中黑简"/>
              </a:rPr>
              <a:t>的酒店管理集团</a:t>
            </a:r>
            <a:r>
              <a:rPr lang="en-US" altLang="zh-CN" sz="2400" b="1" dirty="0">
                <a:solidFill>
                  <a:schemeClr val="bg1"/>
                </a:solidFill>
                <a:effectLst>
                  <a:outerShdw blurRad="38100" dist="38100" dir="2700000" algn="tl">
                    <a:srgbClr val="C0C0C0"/>
                  </a:outerShdw>
                </a:effectLst>
                <a:latin typeface="汉仪中黑简"/>
                <a:ea typeface="汉仪中黑简"/>
                <a:cs typeface="汉仪中黑简"/>
              </a:rPr>
              <a:t>——</a:t>
            </a:r>
            <a:r>
              <a:rPr lang="zh-CN" altLang="en-US" sz="2400" b="1" dirty="0">
                <a:solidFill>
                  <a:schemeClr val="bg1"/>
                </a:solidFill>
                <a:effectLst>
                  <a:outerShdw blurRad="38100" dist="38100" dir="2700000" algn="tl">
                    <a:srgbClr val="C0C0C0"/>
                  </a:outerShdw>
                </a:effectLst>
                <a:latin typeface="汉仪中黑简"/>
                <a:ea typeface="汉仪中黑简"/>
                <a:cs typeface="汉仪中黑简"/>
              </a:rPr>
              <a:t>洲际酒店</a:t>
            </a: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集团 </a:t>
            </a:r>
            <a:r>
              <a:rPr lang="en-US" altLang="zh-CN" sz="2400" b="1" dirty="0">
                <a:solidFill>
                  <a:schemeClr val="bg1"/>
                </a:solidFill>
                <a:effectLst>
                  <a:outerShdw blurRad="38100" dist="38100" dir="2700000" algn="tl">
                    <a:srgbClr val="C0C0C0"/>
                  </a:outerShdw>
                </a:effectLst>
                <a:latin typeface="汉仪中黑简"/>
                <a:ea typeface="汉仪中黑简"/>
                <a:cs typeface="汉仪中黑简"/>
              </a:rPr>
              <a:t>InterContinental Hotels </a:t>
            </a:r>
            <a:r>
              <a:rPr lang="en-US" altLang="zh-CN" sz="2400" b="1" dirty="0" smtClean="0">
                <a:solidFill>
                  <a:schemeClr val="bg1"/>
                </a:solidFill>
                <a:effectLst>
                  <a:outerShdw blurRad="38100" dist="38100" dir="2700000" algn="tl">
                    <a:srgbClr val="C0C0C0"/>
                  </a:outerShdw>
                </a:effectLst>
                <a:latin typeface="汉仪中黑简"/>
                <a:ea typeface="汉仪中黑简"/>
                <a:cs typeface="汉仪中黑简"/>
              </a:rPr>
              <a:t>Group</a:t>
            </a:r>
            <a:endParaRPr lang="zh-CN" altLang="en-US" sz="2400" b="1" dirty="0">
              <a:solidFill>
                <a:schemeClr val="bg1"/>
              </a:solidFill>
              <a:effectLst>
                <a:outerShdw blurRad="38100" dist="38100" dir="2700000" algn="tl">
                  <a:srgbClr val="C0C0C0"/>
                </a:outerShdw>
              </a:effectLst>
              <a:latin typeface="汉仪中黑简"/>
              <a:ea typeface="汉仪中黑简"/>
              <a:cs typeface="汉仪中黑简"/>
            </a:endParaRPr>
          </a:p>
        </p:txBody>
      </p:sp>
      <p:pic>
        <p:nvPicPr>
          <p:cNvPr id="8" name="Picture 4" descr="Hotel &amp; Train"/>
          <p:cNvPicPr>
            <a:picLocks noChangeAspect="1" noChangeArrowheads="1"/>
          </p:cNvPicPr>
          <p:nvPr/>
        </p:nvPicPr>
        <p:blipFill>
          <a:blip r:embed="rId2">
            <a:lum contrast="10000"/>
            <a:extLst>
              <a:ext uri="{28A0092B-C50C-407E-A947-70E740481C1C}">
                <a14:useLocalDpi xmlns:a14="http://schemas.microsoft.com/office/drawing/2010/main" val="0"/>
              </a:ext>
            </a:extLst>
          </a:blip>
          <a:srcRect l="38329"/>
          <a:stretch>
            <a:fillRect/>
          </a:stretch>
        </p:blipFill>
        <p:spPr bwMode="auto">
          <a:xfrm>
            <a:off x="609501" y="1052736"/>
            <a:ext cx="194627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p"/>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2699792" y="1052736"/>
            <a:ext cx="1944688"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IR Sanya Bay - Ext"/>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l="4930" r="4930"/>
          <a:stretch>
            <a:fillRect/>
          </a:stretch>
        </p:blipFill>
        <p:spPr bwMode="auto">
          <a:xfrm>
            <a:off x="4788024" y="1052736"/>
            <a:ext cx="1944687"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ex"/>
          <p:cNvPicPr>
            <a:picLocks noChangeAspect="1" noChangeArrowheads="1"/>
          </p:cNvPicPr>
          <p:nvPr/>
        </p:nvPicPr>
        <p:blipFill>
          <a:blip r:embed="rId5">
            <a:lum bright="10000" contrast="10000"/>
            <a:extLst>
              <a:ext uri="{28A0092B-C50C-407E-A947-70E740481C1C}">
                <a14:useLocalDpi xmlns:a14="http://schemas.microsoft.com/office/drawing/2010/main" val="0"/>
              </a:ext>
            </a:extLst>
          </a:blip>
          <a:srcRect/>
          <a:stretch>
            <a:fillRect/>
          </a:stretch>
        </p:blipFill>
        <p:spPr bwMode="auto">
          <a:xfrm>
            <a:off x="6876256" y="1052736"/>
            <a:ext cx="1944687"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E:\ID\IHG\20130606 PPT\INSTALLER content update\INSTALLER content update\Logos\IHG_brand_bar_panoramic_CMY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529" y="5373216"/>
            <a:ext cx="5588655" cy="93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txBox="1">
            <a:spLocks noChangeArrowheads="1"/>
          </p:cNvSpPr>
          <p:nvPr/>
        </p:nvSpPr>
        <p:spPr bwMode="auto">
          <a:xfrm>
            <a:off x="395536" y="3140968"/>
            <a:ext cx="86423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0975" indent="-180975"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fontAlgn="base" hangingPunct="1">
              <a:spcBef>
                <a:spcPct val="0"/>
              </a:spcBef>
              <a:spcAft>
                <a:spcPct val="0"/>
              </a:spcAft>
            </a:pPr>
            <a:r>
              <a:rPr lang="en-GB" altLang="zh-CN" sz="2600" b="1" dirty="0" smtClean="0">
                <a:solidFill>
                  <a:srgbClr val="000040"/>
                </a:solidFill>
                <a:latin typeface="Calibri" pitchFamily="34" charset="0"/>
                <a:ea typeface="宋体" charset="-122"/>
              </a:rPr>
              <a:t>most global</a:t>
            </a:r>
            <a:r>
              <a:rPr lang="en-GB" altLang="zh-CN" sz="1500" dirty="0" smtClean="0">
                <a:solidFill>
                  <a:srgbClr val="000040"/>
                </a:solidFill>
                <a:latin typeface="Calibri" pitchFamily="34" charset="0"/>
                <a:ea typeface="宋体" charset="-122"/>
              </a:rPr>
              <a:t> </a:t>
            </a:r>
            <a:r>
              <a:rPr lang="en-GB" altLang="zh-CN" sz="2000" dirty="0" smtClean="0">
                <a:solidFill>
                  <a:srgbClr val="FF6600"/>
                </a:solidFill>
                <a:latin typeface="Calibri" pitchFamily="34" charset="0"/>
                <a:ea typeface="宋体" charset="-122"/>
              </a:rPr>
              <a:t>and</a:t>
            </a:r>
            <a:r>
              <a:rPr lang="en-GB" altLang="zh-CN" sz="1500" dirty="0" smtClean="0">
                <a:solidFill>
                  <a:srgbClr val="000040"/>
                </a:solidFill>
                <a:latin typeface="Calibri" pitchFamily="34" charset="0"/>
                <a:ea typeface="宋体" charset="-122"/>
              </a:rPr>
              <a:t> </a:t>
            </a:r>
            <a:r>
              <a:rPr lang="en-GB" altLang="zh-CN" sz="2600" b="1" dirty="0" smtClean="0">
                <a:solidFill>
                  <a:srgbClr val="000040"/>
                </a:solidFill>
                <a:latin typeface="Calibri" pitchFamily="34" charset="0"/>
                <a:ea typeface="宋体" charset="-122"/>
              </a:rPr>
              <a:t>largest</a:t>
            </a:r>
            <a:r>
              <a:rPr lang="en-GB" altLang="zh-CN" sz="1500" dirty="0" smtClean="0">
                <a:solidFill>
                  <a:srgbClr val="000040"/>
                </a:solidFill>
                <a:latin typeface="Calibri" pitchFamily="34" charset="0"/>
                <a:ea typeface="宋体" charset="-122"/>
              </a:rPr>
              <a:t> </a:t>
            </a:r>
            <a:r>
              <a:rPr lang="en-GB" altLang="zh-CN" sz="2000" dirty="0" smtClean="0">
                <a:solidFill>
                  <a:srgbClr val="FF6600"/>
                </a:solidFill>
                <a:latin typeface="Calibri" pitchFamily="34" charset="0"/>
                <a:ea typeface="宋体" charset="-122"/>
              </a:rPr>
              <a:t>company that owns, </a:t>
            </a:r>
            <a:r>
              <a:rPr lang="en-GB" altLang="zh-CN" sz="2600" b="1" dirty="0">
                <a:solidFill>
                  <a:srgbClr val="000040"/>
                </a:solidFill>
                <a:latin typeface="Calibri" pitchFamily="34" charset="0"/>
                <a:ea typeface="宋体" charset="-122"/>
              </a:rPr>
              <a:t>10 </a:t>
            </a:r>
            <a:r>
              <a:rPr lang="en-GB" altLang="zh-CN" sz="2000" dirty="0">
                <a:solidFill>
                  <a:srgbClr val="FF6600"/>
                </a:solidFill>
                <a:latin typeface="Calibri" pitchFamily="34" charset="0"/>
                <a:ea typeface="宋体" charset="-122"/>
              </a:rPr>
              <a:t>internationally recognized </a:t>
            </a:r>
            <a:r>
              <a:rPr lang="en-GB" altLang="zh-CN" sz="2000" dirty="0" smtClean="0">
                <a:solidFill>
                  <a:srgbClr val="FF6600"/>
                </a:solidFill>
                <a:latin typeface="Calibri" pitchFamily="34" charset="0"/>
                <a:ea typeface="宋体" charset="-122"/>
              </a:rPr>
              <a:t>brands , operates or franchises over</a:t>
            </a:r>
            <a:r>
              <a:rPr lang="en-GB" altLang="zh-CN" sz="1500" dirty="0" smtClean="0">
                <a:solidFill>
                  <a:srgbClr val="FF6600"/>
                </a:solidFill>
                <a:latin typeface="Calibri" pitchFamily="34" charset="0"/>
                <a:ea typeface="宋体" charset="-122"/>
              </a:rPr>
              <a:t> </a:t>
            </a:r>
            <a:r>
              <a:rPr lang="en-GB" altLang="zh-CN" sz="2600" b="1" dirty="0" smtClean="0">
                <a:solidFill>
                  <a:srgbClr val="CC0000"/>
                </a:solidFill>
                <a:latin typeface="Calibri" pitchFamily="34" charset="0"/>
                <a:ea typeface="宋体" charset="-122"/>
              </a:rPr>
              <a:t> </a:t>
            </a:r>
            <a:r>
              <a:rPr lang="en-GB" altLang="zh-CN" sz="2600" b="1" dirty="0" smtClean="0">
                <a:solidFill>
                  <a:srgbClr val="000040"/>
                </a:solidFill>
                <a:latin typeface="Calibri" pitchFamily="34" charset="0"/>
                <a:ea typeface="宋体" charset="-122"/>
              </a:rPr>
              <a:t>5,100</a:t>
            </a:r>
            <a:r>
              <a:rPr lang="en-GB" altLang="zh-CN" sz="2600" b="1" dirty="0" smtClean="0">
                <a:solidFill>
                  <a:srgbClr val="CC0000"/>
                </a:solidFill>
                <a:latin typeface="Calibri" pitchFamily="34" charset="0"/>
                <a:ea typeface="宋体" charset="-122"/>
              </a:rPr>
              <a:t> </a:t>
            </a:r>
            <a:r>
              <a:rPr lang="en-GB" altLang="zh-CN" sz="2000" dirty="0" smtClean="0">
                <a:solidFill>
                  <a:srgbClr val="FF6600"/>
                </a:solidFill>
                <a:latin typeface="Calibri" pitchFamily="34" charset="0"/>
                <a:ea typeface="宋体" charset="-122"/>
              </a:rPr>
              <a:t>hotels and over </a:t>
            </a:r>
            <a:r>
              <a:rPr lang="en-GB" altLang="zh-CN" sz="2600" b="1" dirty="0" smtClean="0">
                <a:solidFill>
                  <a:srgbClr val="000040"/>
                </a:solidFill>
                <a:latin typeface="Calibri" pitchFamily="34" charset="0"/>
                <a:ea typeface="宋体" charset="-122"/>
              </a:rPr>
              <a:t>760,000</a:t>
            </a:r>
            <a:r>
              <a:rPr lang="en-GB" altLang="zh-CN" sz="2600" dirty="0" smtClean="0">
                <a:solidFill>
                  <a:srgbClr val="000012"/>
                </a:solidFill>
                <a:latin typeface="Calibri" pitchFamily="34" charset="0"/>
                <a:ea typeface="宋体" charset="-122"/>
              </a:rPr>
              <a:t> </a:t>
            </a:r>
            <a:r>
              <a:rPr lang="en-GB" altLang="zh-CN" sz="2000" dirty="0" smtClean="0">
                <a:solidFill>
                  <a:srgbClr val="FF6600"/>
                </a:solidFill>
                <a:latin typeface="Calibri" pitchFamily="34" charset="0"/>
                <a:ea typeface="宋体" charset="-122"/>
              </a:rPr>
              <a:t>guest rooms across nearly</a:t>
            </a:r>
            <a:r>
              <a:rPr lang="en-GB" altLang="zh-CN" sz="1500" dirty="0" smtClean="0">
                <a:solidFill>
                  <a:srgbClr val="FF6600"/>
                </a:solidFill>
                <a:latin typeface="Calibri" pitchFamily="34" charset="0"/>
                <a:ea typeface="宋体" charset="-122"/>
              </a:rPr>
              <a:t> </a:t>
            </a:r>
            <a:r>
              <a:rPr lang="en-GB" altLang="zh-CN" sz="2600" b="1" dirty="0" smtClean="0">
                <a:solidFill>
                  <a:srgbClr val="000040"/>
                </a:solidFill>
                <a:latin typeface="Calibri" pitchFamily="34" charset="0"/>
                <a:ea typeface="宋体" charset="-122"/>
              </a:rPr>
              <a:t>100</a:t>
            </a:r>
            <a:r>
              <a:rPr lang="en-GB" altLang="zh-CN" sz="1500" dirty="0" smtClean="0">
                <a:solidFill>
                  <a:srgbClr val="000040"/>
                </a:solidFill>
                <a:latin typeface="Calibri" pitchFamily="34" charset="0"/>
                <a:ea typeface="宋体" charset="-122"/>
              </a:rPr>
              <a:t> </a:t>
            </a:r>
            <a:r>
              <a:rPr lang="en-GB" altLang="zh-CN" sz="2000" dirty="0" smtClean="0">
                <a:solidFill>
                  <a:srgbClr val="FF6600"/>
                </a:solidFill>
                <a:latin typeface="Calibri" pitchFamily="34" charset="0"/>
                <a:ea typeface="宋体" charset="-122"/>
              </a:rPr>
              <a:t>countries and territories</a:t>
            </a:r>
            <a:r>
              <a:rPr lang="en-GB" altLang="zh-CN" sz="1500" dirty="0" smtClean="0">
                <a:solidFill>
                  <a:srgbClr val="FF6600"/>
                </a:solidFill>
                <a:latin typeface="Calibri" pitchFamily="34" charset="0"/>
                <a:ea typeface="宋体" charset="-122"/>
              </a:rPr>
              <a:t>.</a:t>
            </a:r>
          </a:p>
          <a:p>
            <a:pPr algn="ctr" eaLnBrk="1" fontAlgn="base" hangingPunct="1">
              <a:spcBef>
                <a:spcPct val="0"/>
              </a:spcBef>
              <a:spcAft>
                <a:spcPct val="0"/>
              </a:spcAft>
            </a:pPr>
            <a:endParaRPr lang="en-GB" altLang="zh-CN" sz="1500" dirty="0" smtClean="0">
              <a:solidFill>
                <a:srgbClr val="FF6600"/>
              </a:solidFill>
              <a:latin typeface="Calibri" pitchFamily="34" charset="0"/>
              <a:ea typeface="宋体" charset="-122"/>
            </a:endParaRPr>
          </a:p>
          <a:p>
            <a:pPr algn="ctr" eaLnBrk="1" fontAlgn="base" hangingPunct="1">
              <a:spcBef>
                <a:spcPct val="0"/>
              </a:spcBef>
              <a:spcAft>
                <a:spcPct val="0"/>
              </a:spcAft>
              <a:buClr>
                <a:srgbClr val="F09600"/>
              </a:buClr>
            </a:pPr>
            <a:r>
              <a:rPr lang="en-GB" altLang="zh-CN" sz="2000" dirty="0" smtClean="0">
                <a:solidFill>
                  <a:srgbClr val="FF6600"/>
                </a:solidFill>
                <a:latin typeface="Calibri" pitchFamily="34" charset="0"/>
                <a:ea typeface="宋体" charset="-122"/>
              </a:rPr>
              <a:t>IHG(</a:t>
            </a:r>
            <a:r>
              <a:rPr lang="zh-CN" altLang="en-US" sz="2000" dirty="0" smtClean="0">
                <a:solidFill>
                  <a:srgbClr val="FF6600"/>
                </a:solidFill>
                <a:latin typeface="Calibri" pitchFamily="34" charset="0"/>
                <a:ea typeface="宋体" charset="-122"/>
              </a:rPr>
              <a:t>洲际</a:t>
            </a:r>
            <a:r>
              <a:rPr lang="en-GB" altLang="zh-CN" sz="2000" dirty="0" smtClean="0">
                <a:solidFill>
                  <a:srgbClr val="FF6600"/>
                </a:solidFill>
                <a:latin typeface="Calibri" pitchFamily="34" charset="0"/>
                <a:ea typeface="宋体" charset="-122"/>
              </a:rPr>
              <a:t>)</a:t>
            </a:r>
            <a:r>
              <a:rPr lang="zh-CN" altLang="en-GB" sz="2000" dirty="0" smtClean="0">
                <a:solidFill>
                  <a:srgbClr val="FF6600"/>
                </a:solidFill>
                <a:latin typeface="Calibri" pitchFamily="34" charset="0"/>
                <a:ea typeface="宋体" charset="-122"/>
              </a:rPr>
              <a:t>集团是</a:t>
            </a:r>
            <a:r>
              <a:rPr lang="zh-CN" altLang="en-US" sz="2600" b="1" dirty="0" smtClean="0">
                <a:solidFill>
                  <a:srgbClr val="000040"/>
                </a:solidFill>
                <a:latin typeface="Calibri" pitchFamily="34" charset="0"/>
                <a:ea typeface="宋体" charset="-122"/>
              </a:rPr>
              <a:t>全球最大</a:t>
            </a:r>
            <a:r>
              <a:rPr lang="zh-CN" altLang="en-US" sz="2000" dirty="0" smtClean="0">
                <a:solidFill>
                  <a:srgbClr val="FF6600"/>
                </a:solidFill>
                <a:latin typeface="Calibri" pitchFamily="34" charset="0"/>
                <a:ea typeface="宋体" charset="-122"/>
              </a:rPr>
              <a:t>、拥有客房数</a:t>
            </a:r>
            <a:r>
              <a:rPr lang="zh-CN" altLang="en-GB" sz="2000" dirty="0" smtClean="0">
                <a:solidFill>
                  <a:srgbClr val="FF6600"/>
                </a:solidFill>
                <a:latin typeface="Calibri" pitchFamily="34" charset="0"/>
                <a:ea typeface="宋体" charset="-122"/>
              </a:rPr>
              <a:t>最多的酒店管理公司</a:t>
            </a:r>
            <a:r>
              <a:rPr lang="zh-CN" altLang="en-US" sz="2000" dirty="0" smtClean="0">
                <a:solidFill>
                  <a:srgbClr val="FF6600"/>
                </a:solidFill>
                <a:latin typeface="Calibri" pitchFamily="34" charset="0"/>
                <a:ea typeface="宋体" charset="-122"/>
              </a:rPr>
              <a:t>， </a:t>
            </a:r>
            <a:r>
              <a:rPr lang="en-US" altLang="zh-CN" sz="2600" b="1" dirty="0">
                <a:solidFill>
                  <a:srgbClr val="000040"/>
                </a:solidFill>
                <a:latin typeface="Calibri" pitchFamily="34" charset="0"/>
                <a:ea typeface="宋体" charset="-122"/>
              </a:rPr>
              <a:t>10</a:t>
            </a:r>
            <a:r>
              <a:rPr lang="zh-CN" altLang="en-US" sz="2000" dirty="0">
                <a:solidFill>
                  <a:srgbClr val="FF6600"/>
                </a:solidFill>
                <a:latin typeface="Calibri" pitchFamily="34" charset="0"/>
                <a:ea typeface="宋体" charset="-122"/>
              </a:rPr>
              <a:t>个</a:t>
            </a:r>
            <a:r>
              <a:rPr lang="zh-CN" altLang="en-US" sz="2000" dirty="0" smtClean="0">
                <a:solidFill>
                  <a:srgbClr val="FF6600"/>
                </a:solidFill>
                <a:latin typeface="Calibri" pitchFamily="34" charset="0"/>
                <a:ea typeface="宋体" charset="-122"/>
              </a:rPr>
              <a:t>全球闻名</a:t>
            </a:r>
            <a:r>
              <a:rPr lang="zh-CN" altLang="en-US" sz="2000" dirty="0">
                <a:solidFill>
                  <a:srgbClr val="FF6600"/>
                </a:solidFill>
                <a:latin typeface="Calibri" pitchFamily="34" charset="0"/>
                <a:ea typeface="宋体" charset="-122"/>
              </a:rPr>
              <a:t>的</a:t>
            </a:r>
            <a:r>
              <a:rPr lang="zh-CN" altLang="en-US" sz="2000" dirty="0" smtClean="0">
                <a:solidFill>
                  <a:srgbClr val="FF6600"/>
                </a:solidFill>
                <a:latin typeface="Calibri" pitchFamily="34" charset="0"/>
                <a:ea typeface="宋体" charset="-122"/>
              </a:rPr>
              <a:t>品牌旗下</a:t>
            </a:r>
            <a:r>
              <a:rPr lang="en-US" altLang="zh-CN" sz="2600" b="1" dirty="0" smtClean="0">
                <a:solidFill>
                  <a:srgbClr val="000040"/>
                </a:solidFill>
                <a:latin typeface="Calibri" pitchFamily="34" charset="0"/>
                <a:ea typeface="宋体" charset="-122"/>
              </a:rPr>
              <a:t>5,100</a:t>
            </a:r>
            <a:r>
              <a:rPr lang="zh-CN" altLang="en-US" sz="2000" dirty="0" smtClean="0">
                <a:solidFill>
                  <a:srgbClr val="FF6600"/>
                </a:solidFill>
                <a:latin typeface="Calibri" pitchFamily="34" charset="0"/>
                <a:ea typeface="宋体" charset="-122"/>
              </a:rPr>
              <a:t>间酒店遍及</a:t>
            </a:r>
            <a:r>
              <a:rPr lang="en-US" altLang="zh-CN" sz="2600" b="1" dirty="0" smtClean="0">
                <a:solidFill>
                  <a:srgbClr val="000040"/>
                </a:solidFill>
                <a:latin typeface="Calibri" pitchFamily="34" charset="0"/>
                <a:ea typeface="宋体" charset="-122"/>
              </a:rPr>
              <a:t>100</a:t>
            </a:r>
            <a:r>
              <a:rPr lang="zh-CN" altLang="en-US" sz="2000" dirty="0" smtClean="0">
                <a:solidFill>
                  <a:srgbClr val="FF6600"/>
                </a:solidFill>
                <a:latin typeface="Calibri" pitchFamily="34" charset="0"/>
                <a:ea typeface="宋体" charset="-122"/>
              </a:rPr>
              <a:t>多个国家，酒店客房数超过</a:t>
            </a:r>
            <a:r>
              <a:rPr lang="en-GB" altLang="zh-CN" sz="2600" b="1" dirty="0" smtClean="0">
                <a:solidFill>
                  <a:srgbClr val="000040"/>
                </a:solidFill>
                <a:latin typeface="Calibri" pitchFamily="34" charset="0"/>
                <a:ea typeface="宋体" charset="-122"/>
              </a:rPr>
              <a:t>76</a:t>
            </a:r>
            <a:r>
              <a:rPr lang="zh-CN" altLang="en-US" sz="2600" b="1" dirty="0" smtClean="0">
                <a:solidFill>
                  <a:srgbClr val="000040"/>
                </a:solidFill>
                <a:latin typeface="Calibri" pitchFamily="34" charset="0"/>
                <a:ea typeface="宋体" charset="-122"/>
              </a:rPr>
              <a:t>万</a:t>
            </a:r>
            <a:r>
              <a:rPr lang="zh-CN" altLang="en-US" sz="2000" dirty="0" smtClean="0">
                <a:solidFill>
                  <a:srgbClr val="FF6600"/>
                </a:solidFill>
                <a:latin typeface="Calibri" pitchFamily="34" charset="0"/>
                <a:ea typeface="宋体" charset="-122"/>
              </a:rPr>
              <a:t>间</a:t>
            </a:r>
            <a:endParaRPr lang="en-GB" altLang="zh-CN" sz="1500" dirty="0" smtClean="0">
              <a:solidFill>
                <a:srgbClr val="FF6600"/>
              </a:solidFill>
              <a:latin typeface="Calibri" pitchFamily="34" charset="0"/>
              <a:ea typeface="宋体" charset="-122"/>
            </a:endParaRPr>
          </a:p>
          <a:p>
            <a:pPr algn="r" eaLnBrk="1" fontAlgn="base" hangingPunct="1">
              <a:lnSpc>
                <a:spcPct val="125000"/>
              </a:lnSpc>
              <a:spcBef>
                <a:spcPct val="0"/>
              </a:spcBef>
              <a:spcAft>
                <a:spcPct val="0"/>
              </a:spcAft>
            </a:pPr>
            <a:r>
              <a:rPr lang="en-GB" altLang="zh-CN" sz="1500" dirty="0" smtClean="0">
                <a:solidFill>
                  <a:srgbClr val="FF6600"/>
                </a:solidFill>
                <a:latin typeface="Calibri" pitchFamily="34" charset="0"/>
                <a:ea typeface="宋体" charset="-122"/>
              </a:rPr>
              <a:t>			</a:t>
            </a:r>
            <a:r>
              <a:rPr lang="en-GB" altLang="zh-CN" sz="2000" dirty="0" smtClean="0">
                <a:solidFill>
                  <a:srgbClr val="FF6600"/>
                </a:solidFill>
                <a:latin typeface="Calibri" pitchFamily="34" charset="0"/>
                <a:ea typeface="宋体" charset="-122"/>
              </a:rPr>
              <a:t>as of </a:t>
            </a:r>
            <a:r>
              <a:rPr lang="en-US" altLang="zh-CN" sz="2000" dirty="0" smtClean="0">
                <a:solidFill>
                  <a:srgbClr val="FF6600"/>
                </a:solidFill>
                <a:latin typeface="Calibri" pitchFamily="34" charset="0"/>
                <a:ea typeface="宋体" charset="-122"/>
              </a:rPr>
              <a:t>Apr</a:t>
            </a:r>
            <a:r>
              <a:rPr lang="en-GB" altLang="zh-CN" sz="2000" dirty="0" smtClean="0">
                <a:solidFill>
                  <a:srgbClr val="FF6600"/>
                </a:solidFill>
                <a:latin typeface="Calibri" pitchFamily="34" charset="0"/>
                <a:ea typeface="宋体" charset="-122"/>
              </a:rPr>
              <a:t> 2017</a:t>
            </a:r>
          </a:p>
        </p:txBody>
      </p:sp>
    </p:spTree>
    <p:extLst>
      <p:ext uri="{BB962C8B-B14F-4D97-AF65-F5344CB8AC3E}">
        <p14:creationId xmlns:p14="http://schemas.microsoft.com/office/powerpoint/2010/main" val="1472953896"/>
      </p:ext>
    </p:extLst>
  </p:cSld>
  <p:clrMapOvr>
    <a:masterClrMapping/>
  </p:clrMapOvr>
  <p:transition spd="med" advClick="0">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250"/>
                                        <p:tgtEl>
                                          <p:spTgt spid="8"/>
                                        </p:tgtEl>
                                      </p:cBhvr>
                                    </p:animEffect>
                                  </p:childTnLst>
                                </p:cTn>
                              </p:par>
                            </p:childTnLst>
                          </p:cTn>
                        </p:par>
                        <p:par>
                          <p:cTn id="8" fill="hold">
                            <p:stCondLst>
                              <p:cond delay="125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75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2250"/>
                            </p:stCondLst>
                            <p:childTnLst>
                              <p:par>
                                <p:cTn id="17" presetID="21"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ChangeArrowheads="1"/>
          </p:cNvSpPr>
          <p:nvPr/>
        </p:nvSpPr>
        <p:spPr bwMode="auto">
          <a:xfrm>
            <a:off x="645050" y="3717032"/>
            <a:ext cx="4392488" cy="32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nchor="ctr">
            <a:spAutoFit/>
          </a:bodyPr>
          <a:lstStyle/>
          <a:p>
            <a:pPr>
              <a:lnSpc>
                <a:spcPts val="1800"/>
              </a:lnSpc>
              <a:spcAft>
                <a:spcPts val="600"/>
              </a:spcAft>
            </a:pPr>
            <a:r>
              <a:rPr lang="en-US" altLang="zh-CN" b="1" dirty="0"/>
              <a:t>U-PARK</a:t>
            </a:r>
            <a:r>
              <a:rPr lang="zh-CN" altLang="en-US" b="1" dirty="0"/>
              <a:t>（</a:t>
            </a:r>
            <a:r>
              <a:rPr lang="en-US" altLang="zh-CN" b="1" dirty="0"/>
              <a:t>U</a:t>
            </a:r>
            <a:r>
              <a:rPr lang="zh-CN" altLang="en-US" b="1" dirty="0" smtClean="0"/>
              <a:t>谷）</a:t>
            </a:r>
            <a:r>
              <a:rPr lang="en-US" altLang="zh-CN" b="1" dirty="0" smtClean="0"/>
              <a:t>      </a:t>
            </a:r>
            <a:r>
              <a:rPr lang="zh-CN" altLang="en-US" b="1" dirty="0" smtClean="0"/>
              <a:t>无线</a:t>
            </a:r>
            <a:r>
              <a:rPr lang="zh-CN" altLang="en-US" b="1" dirty="0"/>
              <a:t>谷</a:t>
            </a:r>
            <a:endParaRPr lang="en-US" altLang="zh-CN" b="1" dirty="0"/>
          </a:p>
        </p:txBody>
      </p:sp>
      <p:sp>
        <p:nvSpPr>
          <p:cNvPr id="7" name="Rectangle 2"/>
          <p:cNvSpPr txBox="1">
            <a:spLocks noChangeArrowheads="1"/>
          </p:cNvSpPr>
          <p:nvPr/>
        </p:nvSpPr>
        <p:spPr bwMode="auto">
          <a:xfrm>
            <a:off x="363705" y="190029"/>
            <a:ext cx="8353425" cy="574675"/>
          </a:xfrm>
          <a:prstGeom prst="rect">
            <a:avLst/>
          </a:prstGeom>
          <a:noFill/>
          <a:ln w="9525">
            <a:noFill/>
            <a:miter lim="800000"/>
            <a:headEnd/>
            <a:tailEnd/>
          </a:ln>
        </p:spPr>
        <p:txBody>
          <a:bodyPr lIns="0" tIns="0" rIns="0" bIns="0" anchor="b"/>
          <a:lstStyle>
            <a:lvl1pPr eaLnBrk="0" hangingPunct="0">
              <a:defRPr sz="1400">
                <a:solidFill>
                  <a:schemeClr val="tx1"/>
                </a:solidFill>
                <a:latin typeface="Myriad Pro" pitchFamily="34" charset="0"/>
                <a:ea typeface="SimSun" pitchFamily="2" charset="-122"/>
              </a:defRPr>
            </a:lvl1pPr>
            <a:lvl2pPr marL="742950" indent="-285750" eaLnBrk="0" hangingPunct="0">
              <a:defRPr sz="1400">
                <a:solidFill>
                  <a:schemeClr val="tx1"/>
                </a:solidFill>
                <a:latin typeface="Myriad Pro" pitchFamily="34" charset="0"/>
                <a:ea typeface="SimSun" pitchFamily="2" charset="-122"/>
              </a:defRPr>
            </a:lvl2pPr>
            <a:lvl3pPr marL="1143000" indent="-228600" eaLnBrk="0" hangingPunct="0">
              <a:defRPr sz="1400">
                <a:solidFill>
                  <a:schemeClr val="tx1"/>
                </a:solidFill>
                <a:latin typeface="Myriad Pro" pitchFamily="34" charset="0"/>
                <a:ea typeface="SimSun" pitchFamily="2" charset="-122"/>
              </a:defRPr>
            </a:lvl3pPr>
            <a:lvl4pPr marL="1600200" indent="-228600" eaLnBrk="0" hangingPunct="0">
              <a:defRPr sz="1400">
                <a:solidFill>
                  <a:schemeClr val="tx1"/>
                </a:solidFill>
                <a:latin typeface="Myriad Pro" pitchFamily="34" charset="0"/>
                <a:ea typeface="SimSun" pitchFamily="2" charset="-122"/>
              </a:defRPr>
            </a:lvl4pPr>
            <a:lvl5pPr marL="2057400" indent="-228600" eaLnBrk="0" hangingPunct="0">
              <a:defRPr sz="1400">
                <a:solidFill>
                  <a:schemeClr val="tx1"/>
                </a:solidFill>
                <a:latin typeface="Myriad Pro" pitchFamily="34" charset="0"/>
                <a:ea typeface="SimSun" pitchFamily="2" charset="-122"/>
              </a:defRPr>
            </a:lvl5pPr>
            <a:lvl6pPr marL="2514600" indent="-228600" eaLnBrk="0" fontAlgn="base" hangingPunct="0">
              <a:spcBef>
                <a:spcPct val="0"/>
              </a:spcBef>
              <a:spcAft>
                <a:spcPct val="0"/>
              </a:spcAft>
              <a:defRPr sz="1400">
                <a:solidFill>
                  <a:schemeClr val="tx1"/>
                </a:solidFill>
                <a:latin typeface="Myriad Pro" pitchFamily="34" charset="0"/>
                <a:ea typeface="SimSun" pitchFamily="2" charset="-122"/>
              </a:defRPr>
            </a:lvl6pPr>
            <a:lvl7pPr marL="2971800" indent="-228600" eaLnBrk="0" fontAlgn="base" hangingPunct="0">
              <a:spcBef>
                <a:spcPct val="0"/>
              </a:spcBef>
              <a:spcAft>
                <a:spcPct val="0"/>
              </a:spcAft>
              <a:defRPr sz="1400">
                <a:solidFill>
                  <a:schemeClr val="tx1"/>
                </a:solidFill>
                <a:latin typeface="Myriad Pro" pitchFamily="34" charset="0"/>
                <a:ea typeface="SimSun" pitchFamily="2" charset="-122"/>
              </a:defRPr>
            </a:lvl7pPr>
            <a:lvl8pPr marL="3429000" indent="-228600" eaLnBrk="0" fontAlgn="base" hangingPunct="0">
              <a:spcBef>
                <a:spcPct val="0"/>
              </a:spcBef>
              <a:spcAft>
                <a:spcPct val="0"/>
              </a:spcAft>
              <a:defRPr sz="1400">
                <a:solidFill>
                  <a:schemeClr val="tx1"/>
                </a:solidFill>
                <a:latin typeface="Myriad Pro" pitchFamily="34" charset="0"/>
                <a:ea typeface="SimSun" pitchFamily="2" charset="-122"/>
              </a:defRPr>
            </a:lvl8pPr>
            <a:lvl9pPr marL="3886200" indent="-228600" eaLnBrk="0" fontAlgn="base" hangingPunct="0">
              <a:spcBef>
                <a:spcPct val="0"/>
              </a:spcBef>
              <a:spcAft>
                <a:spcPct val="0"/>
              </a:spcAft>
              <a:defRPr sz="1400">
                <a:solidFill>
                  <a:schemeClr val="tx1"/>
                </a:solidFill>
                <a:latin typeface="Myriad Pro" pitchFamily="34" charset="0"/>
                <a:ea typeface="SimSun" pitchFamily="2" charset="-122"/>
              </a:defRPr>
            </a:lvl9pPr>
          </a:lstStyle>
          <a:p>
            <a:pPr>
              <a:spcBef>
                <a:spcPct val="75000"/>
              </a:spcBef>
              <a:defRPr/>
            </a:pP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我们的业主</a:t>
            </a:r>
            <a:r>
              <a:rPr lang="en-US" altLang="zh-CN" sz="2400" b="1" dirty="0" smtClean="0">
                <a:solidFill>
                  <a:schemeClr val="bg1"/>
                </a:solidFill>
                <a:effectLst>
                  <a:outerShdw blurRad="38100" dist="38100" dir="2700000" algn="tl">
                    <a:srgbClr val="C0C0C0"/>
                  </a:outerShdw>
                </a:effectLst>
                <a:latin typeface="汉仪中黑简"/>
                <a:ea typeface="汉仪中黑简"/>
                <a:cs typeface="汉仪中黑简"/>
              </a:rPr>
              <a:t>——</a:t>
            </a:r>
            <a:r>
              <a:rPr lang="zh-CN" altLang="zh-CN" sz="2400" b="1" dirty="0" smtClean="0">
                <a:solidFill>
                  <a:schemeClr val="bg1"/>
                </a:solidFill>
                <a:effectLst>
                  <a:outerShdw blurRad="38100" dist="38100" dir="2700000" algn="tl">
                    <a:srgbClr val="C0C0C0"/>
                  </a:outerShdw>
                </a:effectLst>
                <a:latin typeface="汉仪中黑简"/>
                <a:ea typeface="汉仪中黑简"/>
                <a:cs typeface="汉仪中黑简"/>
              </a:rPr>
              <a:t>紫</a:t>
            </a:r>
            <a:r>
              <a:rPr lang="zh-CN" altLang="zh-CN" sz="2400" b="1" dirty="0">
                <a:solidFill>
                  <a:schemeClr val="bg1"/>
                </a:solidFill>
                <a:effectLst>
                  <a:outerShdw blurRad="38100" dist="38100" dir="2700000" algn="tl">
                    <a:srgbClr val="C0C0C0"/>
                  </a:outerShdw>
                </a:effectLst>
                <a:latin typeface="汉仪中黑简"/>
                <a:ea typeface="汉仪中黑简"/>
                <a:cs typeface="汉仪中黑简"/>
              </a:rPr>
              <a:t>金（江宁）科技创业特别社区</a:t>
            </a:r>
            <a:endParaRPr lang="zh-CN" altLang="en-US" sz="2400" b="1" dirty="0">
              <a:solidFill>
                <a:schemeClr val="bg1"/>
              </a:solidFill>
              <a:effectLst>
                <a:outerShdw blurRad="38100" dist="38100" dir="2700000" algn="tl">
                  <a:srgbClr val="C0C0C0"/>
                </a:outerShdw>
              </a:effectLst>
              <a:latin typeface="汉仪中黑简"/>
              <a:ea typeface="汉仪中黑简"/>
              <a:cs typeface="汉仪中黑简"/>
            </a:endParaRPr>
          </a:p>
        </p:txBody>
      </p:sp>
      <p:sp>
        <p:nvSpPr>
          <p:cNvPr id="6149" name="图片 1"/>
          <p:cNvSpPr>
            <a:spLocks noChangeAspect="1"/>
          </p:cNvSpPr>
          <p:nvPr/>
        </p:nvSpPr>
        <p:spPr bwMode="auto">
          <a:xfrm>
            <a:off x="5376863" y="2443163"/>
            <a:ext cx="28670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348" y="1052736"/>
            <a:ext cx="3885653" cy="2588817"/>
          </a:xfrm>
          <a:prstGeom prst="rect">
            <a:avLst/>
          </a:prstGeom>
        </p:spPr>
      </p:pic>
      <p:sp>
        <p:nvSpPr>
          <p:cNvPr id="4" name="TextBox 3"/>
          <p:cNvSpPr txBox="1"/>
          <p:nvPr/>
        </p:nvSpPr>
        <p:spPr>
          <a:xfrm>
            <a:off x="755576" y="6011996"/>
            <a:ext cx="3744416" cy="369332"/>
          </a:xfrm>
          <a:prstGeom prst="rect">
            <a:avLst/>
          </a:prstGeom>
          <a:noFill/>
        </p:spPr>
        <p:txBody>
          <a:bodyPr wrap="square" rtlCol="0">
            <a:spAutoFit/>
          </a:bodyPr>
          <a:lstStyle/>
          <a:p>
            <a:r>
              <a:rPr lang="zh-CN" altLang="en-US" b="1" dirty="0" smtClean="0"/>
              <a:t>砂之船奥特莱斯商场</a:t>
            </a:r>
            <a:endParaRPr lang="en-US" altLang="zh-CN" b="1" dirty="0" smtClean="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48" y="4149080"/>
            <a:ext cx="3876316" cy="1807333"/>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3460195"/>
            <a:ext cx="3087484" cy="2057037"/>
          </a:xfrm>
          <a:prstGeom prst="rect">
            <a:avLst/>
          </a:prstGeom>
        </p:spPr>
      </p:pic>
      <p:sp>
        <p:nvSpPr>
          <p:cNvPr id="8" name="TextBox 7"/>
          <p:cNvSpPr txBox="1"/>
          <p:nvPr/>
        </p:nvSpPr>
        <p:spPr>
          <a:xfrm>
            <a:off x="5793959" y="5589240"/>
            <a:ext cx="1658361" cy="646331"/>
          </a:xfrm>
          <a:prstGeom prst="rect">
            <a:avLst/>
          </a:prstGeom>
          <a:noFill/>
        </p:spPr>
        <p:txBody>
          <a:bodyPr wrap="square" rtlCol="0">
            <a:spAutoFit/>
          </a:bodyPr>
          <a:lstStyle/>
          <a:p>
            <a:r>
              <a:rPr lang="zh-CN" altLang="en-US" b="1" dirty="0"/>
              <a:t>湿地公园</a:t>
            </a:r>
            <a:endParaRPr lang="en-US" altLang="zh-CN" b="1" dirty="0"/>
          </a:p>
          <a:p>
            <a:endParaRPr lang="zh-CN" altLang="en-US" dirty="0"/>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5676" y="1052736"/>
            <a:ext cx="3059832" cy="1828250"/>
          </a:xfrm>
          <a:prstGeom prst="rect">
            <a:avLst/>
          </a:prstGeom>
        </p:spPr>
      </p:pic>
      <p:sp>
        <p:nvSpPr>
          <p:cNvPr id="10" name="TextBox 9"/>
          <p:cNvSpPr txBox="1"/>
          <p:nvPr/>
        </p:nvSpPr>
        <p:spPr>
          <a:xfrm>
            <a:off x="4903621" y="2987660"/>
            <a:ext cx="3196771" cy="369332"/>
          </a:xfrm>
          <a:prstGeom prst="rect">
            <a:avLst/>
          </a:prstGeom>
          <a:noFill/>
        </p:spPr>
        <p:txBody>
          <a:bodyPr wrap="square" rtlCol="0">
            <a:spAutoFit/>
          </a:bodyPr>
          <a:lstStyle/>
          <a:p>
            <a:r>
              <a:rPr lang="zh-CN" altLang="en-US" b="1" dirty="0" smtClean="0"/>
              <a:t>华谊兄弟（南京）电影小镇</a:t>
            </a:r>
            <a:endParaRPr lang="zh-CN" altLang="en-US" b="1" dirty="0"/>
          </a:p>
        </p:txBody>
      </p:sp>
    </p:spTree>
    <p:extLst>
      <p:ext uri="{BB962C8B-B14F-4D97-AF65-F5344CB8AC3E}">
        <p14:creationId xmlns:p14="http://schemas.microsoft.com/office/powerpoint/2010/main" val="2686100101"/>
      </p:ext>
    </p:extLst>
  </p:cSld>
  <p:clrMapOvr>
    <a:masterClrMapping/>
  </p:clrMapOvr>
  <p:transition spd="med" advClick="0">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barn(inVertical)">
                                      <p:cBhvr>
                                        <p:cTn id="14" dur="500"/>
                                        <p:tgtEl>
                                          <p:spTgt spid="6147"/>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1000"/>
                                        <p:tgtEl>
                                          <p:spTgt spid="9"/>
                                        </p:tgtEl>
                                      </p:cBhvr>
                                    </p:animEffect>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1000" fill="hold"/>
                                        <p:tgtEl>
                                          <p:spTgt spid="5"/>
                                        </p:tgtEl>
                                        <p:attrNameLst>
                                          <p:attrName>ppt_x</p:attrName>
                                        </p:attrNameLst>
                                      </p:cBhvr>
                                      <p:tavLst>
                                        <p:tav tm="0">
                                          <p:val>
                                            <p:strVal val="#ppt_x"/>
                                          </p:val>
                                        </p:tav>
                                        <p:tav tm="100000">
                                          <p:val>
                                            <p:strVal val="#ppt_x"/>
                                          </p:val>
                                        </p:tav>
                                      </p:tavLst>
                                    </p:anim>
                                    <p:anim calcmode="lin" valueType="num">
                                      <p:cBhvr additive="base">
                                        <p:cTn id="29" dur="1000" fill="hold"/>
                                        <p:tgtEl>
                                          <p:spTgt spid="5"/>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6" presetClass="entr" presetSubtype="16"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childTnLst>
                          </p:cTn>
                        </p:par>
                        <p:par>
                          <p:cTn id="34" fill="hold">
                            <p:stCondLst>
                              <p:cond delay="6500"/>
                            </p:stCondLst>
                            <p:childTnLst>
                              <p:par>
                                <p:cTn id="35" presetID="6" presetClass="entr" presetSubtype="16"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par>
                          <p:cTn id="38" fill="hold">
                            <p:stCondLst>
                              <p:cond delay="8500"/>
                            </p:stCondLst>
                            <p:childTnLst>
                              <p:par>
                                <p:cTn id="39" presetID="53" presetClass="entr" presetSubtype="16"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4"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95288" y="406053"/>
            <a:ext cx="8353425" cy="574675"/>
          </a:xfrm>
          <a:prstGeom prst="rect">
            <a:avLst/>
          </a:prstGeom>
          <a:noFill/>
          <a:ln w="9525">
            <a:noFill/>
            <a:miter lim="800000"/>
            <a:headEnd/>
            <a:tailEnd/>
          </a:ln>
        </p:spPr>
        <p:txBody>
          <a:bodyPr lIns="0" tIns="0" rIns="0" bIns="0" anchor="b"/>
          <a:lstStyle>
            <a:lvl1pPr eaLnBrk="0" hangingPunct="0">
              <a:defRPr sz="1400">
                <a:solidFill>
                  <a:schemeClr val="tx1"/>
                </a:solidFill>
                <a:latin typeface="Myriad Pro" pitchFamily="34" charset="0"/>
                <a:ea typeface="SimSun" pitchFamily="2" charset="-122"/>
              </a:defRPr>
            </a:lvl1pPr>
            <a:lvl2pPr marL="742950" indent="-285750" eaLnBrk="0" hangingPunct="0">
              <a:defRPr sz="1400">
                <a:solidFill>
                  <a:schemeClr val="tx1"/>
                </a:solidFill>
                <a:latin typeface="Myriad Pro" pitchFamily="34" charset="0"/>
                <a:ea typeface="SimSun" pitchFamily="2" charset="-122"/>
              </a:defRPr>
            </a:lvl2pPr>
            <a:lvl3pPr marL="1143000" indent="-228600" eaLnBrk="0" hangingPunct="0">
              <a:defRPr sz="1400">
                <a:solidFill>
                  <a:schemeClr val="tx1"/>
                </a:solidFill>
                <a:latin typeface="Myriad Pro" pitchFamily="34" charset="0"/>
                <a:ea typeface="SimSun" pitchFamily="2" charset="-122"/>
              </a:defRPr>
            </a:lvl3pPr>
            <a:lvl4pPr marL="1600200" indent="-228600" eaLnBrk="0" hangingPunct="0">
              <a:defRPr sz="1400">
                <a:solidFill>
                  <a:schemeClr val="tx1"/>
                </a:solidFill>
                <a:latin typeface="Myriad Pro" pitchFamily="34" charset="0"/>
                <a:ea typeface="SimSun" pitchFamily="2" charset="-122"/>
              </a:defRPr>
            </a:lvl4pPr>
            <a:lvl5pPr marL="2057400" indent="-228600" eaLnBrk="0" hangingPunct="0">
              <a:defRPr sz="1400">
                <a:solidFill>
                  <a:schemeClr val="tx1"/>
                </a:solidFill>
                <a:latin typeface="Myriad Pro" pitchFamily="34" charset="0"/>
                <a:ea typeface="SimSun" pitchFamily="2" charset="-122"/>
              </a:defRPr>
            </a:lvl5pPr>
            <a:lvl6pPr marL="2514600" indent="-228600" eaLnBrk="0" fontAlgn="base" hangingPunct="0">
              <a:spcBef>
                <a:spcPct val="0"/>
              </a:spcBef>
              <a:spcAft>
                <a:spcPct val="0"/>
              </a:spcAft>
              <a:defRPr sz="1400">
                <a:solidFill>
                  <a:schemeClr val="tx1"/>
                </a:solidFill>
                <a:latin typeface="Myriad Pro" pitchFamily="34" charset="0"/>
                <a:ea typeface="SimSun" pitchFamily="2" charset="-122"/>
              </a:defRPr>
            </a:lvl6pPr>
            <a:lvl7pPr marL="2971800" indent="-228600" eaLnBrk="0" fontAlgn="base" hangingPunct="0">
              <a:spcBef>
                <a:spcPct val="0"/>
              </a:spcBef>
              <a:spcAft>
                <a:spcPct val="0"/>
              </a:spcAft>
              <a:defRPr sz="1400">
                <a:solidFill>
                  <a:schemeClr val="tx1"/>
                </a:solidFill>
                <a:latin typeface="Myriad Pro" pitchFamily="34" charset="0"/>
                <a:ea typeface="SimSun" pitchFamily="2" charset="-122"/>
              </a:defRPr>
            </a:lvl7pPr>
            <a:lvl8pPr marL="3429000" indent="-228600" eaLnBrk="0" fontAlgn="base" hangingPunct="0">
              <a:spcBef>
                <a:spcPct val="0"/>
              </a:spcBef>
              <a:spcAft>
                <a:spcPct val="0"/>
              </a:spcAft>
              <a:defRPr sz="1400">
                <a:solidFill>
                  <a:schemeClr val="tx1"/>
                </a:solidFill>
                <a:latin typeface="Myriad Pro" pitchFamily="34" charset="0"/>
                <a:ea typeface="SimSun" pitchFamily="2" charset="-122"/>
              </a:defRPr>
            </a:lvl8pPr>
            <a:lvl9pPr marL="3886200" indent="-228600" eaLnBrk="0" fontAlgn="base" hangingPunct="0">
              <a:spcBef>
                <a:spcPct val="0"/>
              </a:spcBef>
              <a:spcAft>
                <a:spcPct val="0"/>
              </a:spcAft>
              <a:defRPr sz="1400">
                <a:solidFill>
                  <a:schemeClr val="tx1"/>
                </a:solidFill>
                <a:latin typeface="Myriad Pro" pitchFamily="34" charset="0"/>
                <a:ea typeface="SimSun" pitchFamily="2" charset="-122"/>
              </a:defRPr>
            </a:lvl9pPr>
          </a:lstStyle>
          <a:p>
            <a:pPr>
              <a:spcBef>
                <a:spcPct val="75000"/>
              </a:spcBef>
              <a:defRPr/>
            </a:pP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南京</a:t>
            </a:r>
            <a:r>
              <a:rPr lang="zh-CN" altLang="en-US" sz="2400" b="1" dirty="0">
                <a:solidFill>
                  <a:schemeClr val="bg1"/>
                </a:solidFill>
                <a:effectLst>
                  <a:outerShdw blurRad="38100" dist="38100" dir="2700000" algn="tl">
                    <a:srgbClr val="C0C0C0"/>
                  </a:outerShdw>
                </a:effectLst>
                <a:latin typeface="汉仪中黑简"/>
                <a:ea typeface="汉仪中黑简"/>
                <a:cs typeface="汉仪中黑简"/>
              </a:rPr>
              <a:t>上秦</a:t>
            </a: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淮假日酒店和南京上秦淮套房假日酒店介绍</a:t>
            </a:r>
            <a:r>
              <a:rPr lang="zh-CN" altLang="en-US" sz="1800" b="1" dirty="0">
                <a:solidFill>
                  <a:schemeClr val="bg1"/>
                </a:solidFill>
                <a:effectLst>
                  <a:outerShdw blurRad="38100" dist="38100" dir="2700000" algn="tl">
                    <a:srgbClr val="C0C0C0"/>
                  </a:outerShdw>
                </a:effectLst>
                <a:latin typeface="汉仪中黑简"/>
                <a:ea typeface="汉仪中黑简"/>
                <a:cs typeface="汉仪中黑简"/>
              </a:rPr>
              <a:t/>
            </a:r>
            <a:br>
              <a:rPr lang="zh-CN" altLang="en-US" sz="1800" b="1" dirty="0">
                <a:solidFill>
                  <a:schemeClr val="bg1"/>
                </a:solidFill>
                <a:effectLst>
                  <a:outerShdw blurRad="38100" dist="38100" dir="2700000" algn="tl">
                    <a:srgbClr val="C0C0C0"/>
                  </a:outerShdw>
                </a:effectLst>
                <a:latin typeface="汉仪中黑简"/>
                <a:ea typeface="汉仪中黑简"/>
                <a:cs typeface="汉仪中黑简"/>
              </a:rPr>
            </a:br>
            <a:endParaRPr lang="zh-CN" altLang="en-US" sz="1600" b="1" dirty="0">
              <a:solidFill>
                <a:schemeClr val="bg1"/>
              </a:solidFill>
              <a:effectLst>
                <a:outerShdw blurRad="38100" dist="38100" dir="2700000" algn="tl">
                  <a:srgbClr val="C0C0C0"/>
                </a:outerShdw>
              </a:effectLst>
            </a:endParaRPr>
          </a:p>
        </p:txBody>
      </p:sp>
      <p:sp>
        <p:nvSpPr>
          <p:cNvPr id="6149" name="图片 1"/>
          <p:cNvSpPr>
            <a:spLocks noChangeAspect="1"/>
          </p:cNvSpPr>
          <p:nvPr/>
        </p:nvSpPr>
        <p:spPr bwMode="auto">
          <a:xfrm>
            <a:off x="5376863" y="2443163"/>
            <a:ext cx="28670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pic>
        <p:nvPicPr>
          <p:cNvPr id="6" name="Picture 2" descr="C:\Users\alanzhu\Desktop\假日酒店_效果图 20161028\酒店图片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15" r="3795"/>
          <a:stretch/>
        </p:blipFill>
        <p:spPr bwMode="auto">
          <a:xfrm>
            <a:off x="719531" y="1412776"/>
            <a:ext cx="4261252" cy="31959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5656" y="4931876"/>
            <a:ext cx="2880320" cy="369332"/>
          </a:xfrm>
          <a:prstGeom prst="rect">
            <a:avLst/>
          </a:prstGeom>
          <a:noFill/>
        </p:spPr>
        <p:txBody>
          <a:bodyPr wrap="square" rtlCol="0">
            <a:spAutoFit/>
          </a:bodyPr>
          <a:lstStyle/>
          <a:p>
            <a:r>
              <a:rPr lang="zh-CN" altLang="en-US" b="1" dirty="0" smtClean="0"/>
              <a:t>南京上秦淮假日酒店</a:t>
            </a:r>
            <a:endParaRPr lang="zh-CN" altLang="en-US" b="1" dirty="0"/>
          </a:p>
        </p:txBody>
      </p:sp>
      <p:pic>
        <p:nvPicPr>
          <p:cNvPr id="8"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916832"/>
            <a:ext cx="2456770" cy="382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64088" y="1340768"/>
            <a:ext cx="2736304" cy="369332"/>
          </a:xfrm>
          <a:prstGeom prst="rect">
            <a:avLst/>
          </a:prstGeom>
          <a:noFill/>
        </p:spPr>
        <p:txBody>
          <a:bodyPr wrap="square" rtlCol="0">
            <a:spAutoFit/>
          </a:bodyPr>
          <a:lstStyle/>
          <a:p>
            <a:r>
              <a:rPr lang="zh-CN" altLang="en-US" b="1" dirty="0" smtClean="0"/>
              <a:t>南京上秦淮套房假日酒店</a:t>
            </a:r>
            <a:endParaRPr lang="zh-CN" altLang="en-US" b="1" dirty="0"/>
          </a:p>
        </p:txBody>
      </p:sp>
    </p:spTree>
    <p:extLst>
      <p:ext uri="{BB962C8B-B14F-4D97-AF65-F5344CB8AC3E}">
        <p14:creationId xmlns:p14="http://schemas.microsoft.com/office/powerpoint/2010/main" val="3756464049"/>
      </p:ext>
    </p:extLst>
  </p:cSld>
  <p:clrMapOvr>
    <a:masterClrMapping/>
  </p:clrMapOvr>
  <p:transition spd="med" advClick="0">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childTnLst>
                          </p:cTn>
                        </p:par>
                        <p:par>
                          <p:cTn id="8" fill="hold">
                            <p:stCondLst>
                              <p:cond delay="1000"/>
                            </p:stCondLst>
                            <p:childTnLst>
                              <p:par>
                                <p:cTn id="9" presetID="53" presetClass="entr" presetSubtype="16" fill="hold" grpId="1" nodeType="afterEffect">
                                  <p:stCondLst>
                                    <p:cond delay="0"/>
                                  </p:stCondLst>
                                  <p:iterate type="lt">
                                    <p:tmPct val="0"/>
                                  </p:iterate>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500"/>
                            </p:stCondLst>
                            <p:childTnLst>
                              <p:par>
                                <p:cTn id="15" presetID="34" presetClass="emph" presetSubtype="0" fill="hold" grpId="0"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2"/>
                                        </p:tgtEl>
                                        <p:attrNameLst>
                                          <p:attrName>ppt_x</p:attrName>
                                          <p:attrName>ppt_y</p:attrName>
                                        </p:attrNameLst>
                                      </p:cBhvr>
                                    </p:animMotion>
                                    <p:animRot by="1500000">
                                      <p:cBhvr>
                                        <p:cTn id="17" dur="125" fill="hold">
                                          <p:stCondLst>
                                            <p:cond delay="0"/>
                                          </p:stCondLst>
                                        </p:cTn>
                                        <p:tgtEl>
                                          <p:spTgt spid="2"/>
                                        </p:tgtEl>
                                        <p:attrNameLst>
                                          <p:attrName>r</p:attrName>
                                        </p:attrNameLst>
                                      </p:cBhvr>
                                    </p:animRot>
                                    <p:animRot by="-1500000">
                                      <p:cBhvr>
                                        <p:cTn id="18" dur="125" fill="hold">
                                          <p:stCondLst>
                                            <p:cond delay="125"/>
                                          </p:stCondLst>
                                        </p:cTn>
                                        <p:tgtEl>
                                          <p:spTgt spid="2"/>
                                        </p:tgtEl>
                                        <p:attrNameLst>
                                          <p:attrName>r</p:attrName>
                                        </p:attrNameLst>
                                      </p:cBhvr>
                                    </p:animRot>
                                    <p:animRot by="-1500000">
                                      <p:cBhvr>
                                        <p:cTn id="19" dur="125" fill="hold">
                                          <p:stCondLst>
                                            <p:cond delay="250"/>
                                          </p:stCondLst>
                                        </p:cTn>
                                        <p:tgtEl>
                                          <p:spTgt spid="2"/>
                                        </p:tgtEl>
                                        <p:attrNameLst>
                                          <p:attrName>r</p:attrName>
                                        </p:attrNameLst>
                                      </p:cBhvr>
                                    </p:animRot>
                                    <p:animRot by="1500000">
                                      <p:cBhvr>
                                        <p:cTn id="20" dur="125" fill="hold">
                                          <p:stCondLst>
                                            <p:cond delay="375"/>
                                          </p:stCondLst>
                                        </p:cTn>
                                        <p:tgtEl>
                                          <p:spTgt spid="2"/>
                                        </p:tgtEl>
                                        <p:attrNameLst>
                                          <p:attrName>r</p:attrName>
                                        </p:attrNameLst>
                                      </p:cBhvr>
                                    </p:animRot>
                                  </p:childTnLst>
                                </p:cTn>
                              </p:par>
                            </p:childTnLst>
                          </p:cTn>
                        </p:par>
                        <p:par>
                          <p:cTn id="21" fill="hold">
                            <p:stCondLst>
                              <p:cond delay="2400"/>
                            </p:stCondLst>
                            <p:childTnLst>
                              <p:par>
                                <p:cTn id="22" presetID="16" presetClass="entr" presetSubtype="2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1000"/>
                                        <p:tgtEl>
                                          <p:spTgt spid="3"/>
                                        </p:tgtEl>
                                      </p:cBhvr>
                                    </p:animEffect>
                                  </p:childTnLst>
                                </p:cTn>
                              </p:par>
                            </p:childTnLst>
                          </p:cTn>
                        </p:par>
                        <p:par>
                          <p:cTn id="25" fill="hold">
                            <p:stCondLst>
                              <p:cond delay="34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ChangeArrowheads="1"/>
          </p:cNvSpPr>
          <p:nvPr/>
        </p:nvSpPr>
        <p:spPr bwMode="auto">
          <a:xfrm>
            <a:off x="611560" y="1957852"/>
            <a:ext cx="4392488" cy="317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nchor="ctr">
            <a:spAutoFit/>
          </a:bodyPr>
          <a:lstStyle/>
          <a:p>
            <a:pPr algn="just">
              <a:lnSpc>
                <a:spcPts val="1800"/>
              </a:lnSpc>
              <a:spcAft>
                <a:spcPts val="600"/>
              </a:spcAft>
            </a:pPr>
            <a:r>
              <a:rPr lang="zh-CN" altLang="en-US" dirty="0" smtClean="0">
                <a:solidFill>
                  <a:srgbClr val="000000"/>
                </a:solidFill>
                <a:latin typeface="汉仪中黑简" pitchFamily="49" charset="-122"/>
                <a:ea typeface="汉仪中黑简" pitchFamily="49" charset="-122"/>
              </a:rPr>
              <a:t>   </a:t>
            </a:r>
            <a:r>
              <a:rPr lang="zh-CN" altLang="en-US" b="1" dirty="0"/>
              <a:t>南京上秦淮假日酒店和南京上秦淮套房假日酒店</a:t>
            </a:r>
            <a:r>
              <a:rPr lang="zh-CN" altLang="zh-CN" b="1" dirty="0"/>
              <a:t>是由南京紫金（江宁）科技创业特别社区投资兴建，</a:t>
            </a:r>
            <a:r>
              <a:rPr lang="zh-CN" altLang="en-US" b="1" dirty="0"/>
              <a:t>位于江宁区秣周东路紫金（江宁）科技创业特别社区内，是洲际酒店集团旗下一家国际化的商务酒店。</a:t>
            </a:r>
            <a:endParaRPr lang="en-US" altLang="zh-CN" b="1" dirty="0"/>
          </a:p>
          <a:p>
            <a:pPr algn="just" eaLnBrk="0" hangingPunct="0">
              <a:lnSpc>
                <a:spcPts val="1800"/>
              </a:lnSpc>
              <a:spcAft>
                <a:spcPts val="600"/>
              </a:spcAft>
            </a:pPr>
            <a:r>
              <a:rPr lang="zh-CN" altLang="en-US" b="1" dirty="0"/>
              <a:t>   酒店</a:t>
            </a:r>
            <a:r>
              <a:rPr lang="zh-CN" altLang="zh-CN" b="1" dirty="0"/>
              <a:t>地理位置优越。距离南京禄口国际机场、南京南站仅</a:t>
            </a:r>
            <a:r>
              <a:rPr lang="en-US" altLang="zh-CN" b="1" dirty="0"/>
              <a:t>20</a:t>
            </a:r>
            <a:r>
              <a:rPr lang="zh-CN" altLang="zh-CN" b="1" dirty="0"/>
              <a:t>分钟车程。坐拥集餐饮、购物、娱乐等设施于一体的南京砂之船奥特莱斯艺术商业广场。毗邻南京银杏湖乐园、牛首山、方山国家地质公园、将军山、九龙湖等景区。酒店紧邻地铁三号线，与绕城高速、双龙大道、机场高速多条公路网无缝衔接。</a:t>
            </a:r>
            <a:endParaRPr lang="en-US" altLang="zh-CN" b="1" dirty="0"/>
          </a:p>
        </p:txBody>
      </p:sp>
      <p:sp>
        <p:nvSpPr>
          <p:cNvPr id="7" name="Rectangle 2"/>
          <p:cNvSpPr txBox="1">
            <a:spLocks noChangeArrowheads="1"/>
          </p:cNvSpPr>
          <p:nvPr/>
        </p:nvSpPr>
        <p:spPr bwMode="auto">
          <a:xfrm>
            <a:off x="395288" y="406053"/>
            <a:ext cx="8353425" cy="574675"/>
          </a:xfrm>
          <a:prstGeom prst="rect">
            <a:avLst/>
          </a:prstGeom>
          <a:noFill/>
          <a:ln w="9525">
            <a:noFill/>
            <a:miter lim="800000"/>
            <a:headEnd/>
            <a:tailEnd/>
          </a:ln>
        </p:spPr>
        <p:txBody>
          <a:bodyPr lIns="0" tIns="0" rIns="0" bIns="0" anchor="b"/>
          <a:lstStyle>
            <a:lvl1pPr eaLnBrk="0" hangingPunct="0">
              <a:defRPr sz="1400">
                <a:solidFill>
                  <a:schemeClr val="tx1"/>
                </a:solidFill>
                <a:latin typeface="Myriad Pro" pitchFamily="34" charset="0"/>
                <a:ea typeface="SimSun" pitchFamily="2" charset="-122"/>
              </a:defRPr>
            </a:lvl1pPr>
            <a:lvl2pPr marL="742950" indent="-285750" eaLnBrk="0" hangingPunct="0">
              <a:defRPr sz="1400">
                <a:solidFill>
                  <a:schemeClr val="tx1"/>
                </a:solidFill>
                <a:latin typeface="Myriad Pro" pitchFamily="34" charset="0"/>
                <a:ea typeface="SimSun" pitchFamily="2" charset="-122"/>
              </a:defRPr>
            </a:lvl2pPr>
            <a:lvl3pPr marL="1143000" indent="-228600" eaLnBrk="0" hangingPunct="0">
              <a:defRPr sz="1400">
                <a:solidFill>
                  <a:schemeClr val="tx1"/>
                </a:solidFill>
                <a:latin typeface="Myriad Pro" pitchFamily="34" charset="0"/>
                <a:ea typeface="SimSun" pitchFamily="2" charset="-122"/>
              </a:defRPr>
            </a:lvl3pPr>
            <a:lvl4pPr marL="1600200" indent="-228600" eaLnBrk="0" hangingPunct="0">
              <a:defRPr sz="1400">
                <a:solidFill>
                  <a:schemeClr val="tx1"/>
                </a:solidFill>
                <a:latin typeface="Myriad Pro" pitchFamily="34" charset="0"/>
                <a:ea typeface="SimSun" pitchFamily="2" charset="-122"/>
              </a:defRPr>
            </a:lvl4pPr>
            <a:lvl5pPr marL="2057400" indent="-228600" eaLnBrk="0" hangingPunct="0">
              <a:defRPr sz="1400">
                <a:solidFill>
                  <a:schemeClr val="tx1"/>
                </a:solidFill>
                <a:latin typeface="Myriad Pro" pitchFamily="34" charset="0"/>
                <a:ea typeface="SimSun" pitchFamily="2" charset="-122"/>
              </a:defRPr>
            </a:lvl5pPr>
            <a:lvl6pPr marL="2514600" indent="-228600" eaLnBrk="0" fontAlgn="base" hangingPunct="0">
              <a:spcBef>
                <a:spcPct val="0"/>
              </a:spcBef>
              <a:spcAft>
                <a:spcPct val="0"/>
              </a:spcAft>
              <a:defRPr sz="1400">
                <a:solidFill>
                  <a:schemeClr val="tx1"/>
                </a:solidFill>
                <a:latin typeface="Myriad Pro" pitchFamily="34" charset="0"/>
                <a:ea typeface="SimSun" pitchFamily="2" charset="-122"/>
              </a:defRPr>
            </a:lvl6pPr>
            <a:lvl7pPr marL="2971800" indent="-228600" eaLnBrk="0" fontAlgn="base" hangingPunct="0">
              <a:spcBef>
                <a:spcPct val="0"/>
              </a:spcBef>
              <a:spcAft>
                <a:spcPct val="0"/>
              </a:spcAft>
              <a:defRPr sz="1400">
                <a:solidFill>
                  <a:schemeClr val="tx1"/>
                </a:solidFill>
                <a:latin typeface="Myriad Pro" pitchFamily="34" charset="0"/>
                <a:ea typeface="SimSun" pitchFamily="2" charset="-122"/>
              </a:defRPr>
            </a:lvl7pPr>
            <a:lvl8pPr marL="3429000" indent="-228600" eaLnBrk="0" fontAlgn="base" hangingPunct="0">
              <a:spcBef>
                <a:spcPct val="0"/>
              </a:spcBef>
              <a:spcAft>
                <a:spcPct val="0"/>
              </a:spcAft>
              <a:defRPr sz="1400">
                <a:solidFill>
                  <a:schemeClr val="tx1"/>
                </a:solidFill>
                <a:latin typeface="Myriad Pro" pitchFamily="34" charset="0"/>
                <a:ea typeface="SimSun" pitchFamily="2" charset="-122"/>
              </a:defRPr>
            </a:lvl8pPr>
            <a:lvl9pPr marL="3886200" indent="-228600" eaLnBrk="0" fontAlgn="base" hangingPunct="0">
              <a:spcBef>
                <a:spcPct val="0"/>
              </a:spcBef>
              <a:spcAft>
                <a:spcPct val="0"/>
              </a:spcAft>
              <a:defRPr sz="1400">
                <a:solidFill>
                  <a:schemeClr val="tx1"/>
                </a:solidFill>
                <a:latin typeface="Myriad Pro" pitchFamily="34" charset="0"/>
                <a:ea typeface="SimSun" pitchFamily="2" charset="-122"/>
              </a:defRPr>
            </a:lvl9pPr>
          </a:lstStyle>
          <a:p>
            <a:pPr>
              <a:spcBef>
                <a:spcPct val="75000"/>
              </a:spcBef>
              <a:defRPr/>
            </a:pP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南京</a:t>
            </a:r>
            <a:r>
              <a:rPr lang="zh-CN" altLang="en-US" sz="2400" b="1" dirty="0">
                <a:solidFill>
                  <a:schemeClr val="bg1"/>
                </a:solidFill>
                <a:effectLst>
                  <a:outerShdw blurRad="38100" dist="38100" dir="2700000" algn="tl">
                    <a:srgbClr val="C0C0C0"/>
                  </a:outerShdw>
                </a:effectLst>
                <a:latin typeface="汉仪中黑简"/>
                <a:ea typeface="汉仪中黑简"/>
                <a:cs typeface="汉仪中黑简"/>
              </a:rPr>
              <a:t>上秦</a:t>
            </a: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淮假日酒店和南京上秦淮套房假日酒店介绍</a:t>
            </a:r>
            <a:r>
              <a:rPr lang="zh-CN" altLang="en-US" sz="1800" b="1" dirty="0">
                <a:solidFill>
                  <a:schemeClr val="bg1"/>
                </a:solidFill>
                <a:effectLst>
                  <a:outerShdw blurRad="38100" dist="38100" dir="2700000" algn="tl">
                    <a:srgbClr val="C0C0C0"/>
                  </a:outerShdw>
                </a:effectLst>
                <a:latin typeface="汉仪中黑简"/>
                <a:ea typeface="汉仪中黑简"/>
                <a:cs typeface="汉仪中黑简"/>
              </a:rPr>
              <a:t/>
            </a:r>
            <a:br>
              <a:rPr lang="zh-CN" altLang="en-US" sz="1800" b="1" dirty="0">
                <a:solidFill>
                  <a:schemeClr val="bg1"/>
                </a:solidFill>
                <a:effectLst>
                  <a:outerShdw blurRad="38100" dist="38100" dir="2700000" algn="tl">
                    <a:srgbClr val="C0C0C0"/>
                  </a:outerShdw>
                </a:effectLst>
                <a:latin typeface="汉仪中黑简"/>
                <a:ea typeface="汉仪中黑简"/>
                <a:cs typeface="汉仪中黑简"/>
              </a:rPr>
            </a:br>
            <a:endParaRPr lang="zh-CN" altLang="en-US" sz="1600" b="1" dirty="0">
              <a:solidFill>
                <a:schemeClr val="bg1"/>
              </a:solidFill>
              <a:effectLst>
                <a:outerShdw blurRad="38100" dist="38100" dir="2700000" algn="tl">
                  <a:srgbClr val="C0C0C0"/>
                </a:outerShdw>
              </a:effectLst>
            </a:endParaRPr>
          </a:p>
        </p:txBody>
      </p:sp>
      <p:sp>
        <p:nvSpPr>
          <p:cNvPr id="6149" name="图片 1"/>
          <p:cNvSpPr>
            <a:spLocks noChangeAspect="1"/>
          </p:cNvSpPr>
          <p:nvPr/>
        </p:nvSpPr>
        <p:spPr bwMode="auto">
          <a:xfrm>
            <a:off x="5376863" y="2443163"/>
            <a:ext cx="28670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pic>
        <p:nvPicPr>
          <p:cNvPr id="6150"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772816"/>
            <a:ext cx="2881313" cy="360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468693"/>
      </p:ext>
    </p:extLst>
  </p:cSld>
  <p:clrMapOvr>
    <a:masterClrMapping/>
  </p:clrMapOvr>
  <p:transition spd="med" advClick="0">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395288" y="260350"/>
            <a:ext cx="8351837" cy="574675"/>
          </a:xfrm>
        </p:spPr>
        <p:txBody>
          <a:bodyPr/>
          <a:lstStyle/>
          <a:p>
            <a:pPr>
              <a:defRPr/>
            </a:pPr>
            <a:r>
              <a:rPr lang="zh-CN" altLang="en-US" sz="1800" b="1" dirty="0" smtClean="0">
                <a:effectLst>
                  <a:outerShdw blurRad="38100" dist="38100" dir="2700000" algn="tl">
                    <a:srgbClr val="C0C0C0"/>
                  </a:outerShdw>
                </a:effectLst>
                <a:latin typeface="汉仪中黑简"/>
                <a:ea typeface="汉仪中黑简"/>
                <a:cs typeface="汉仪中黑简"/>
              </a:rPr>
              <a:t>地理位置</a:t>
            </a:r>
            <a:r>
              <a:rPr lang="en-US" altLang="zh-CN" b="1" dirty="0" smtClean="0">
                <a:effectLst>
                  <a:outerShdw blurRad="38100" dist="38100" dir="2700000" algn="tl">
                    <a:srgbClr val="C0C0C0"/>
                  </a:outerShdw>
                </a:effectLst>
                <a:ea typeface="SimSun" pitchFamily="2" charset="-122"/>
              </a:rPr>
              <a:t/>
            </a:r>
            <a:br>
              <a:rPr lang="en-US" altLang="zh-CN" b="1" dirty="0" smtClean="0">
                <a:effectLst>
                  <a:outerShdw blurRad="38100" dist="38100" dir="2700000" algn="tl">
                    <a:srgbClr val="C0C0C0"/>
                  </a:outerShdw>
                </a:effectLst>
                <a:ea typeface="SimSun" pitchFamily="2" charset="-122"/>
              </a:rPr>
            </a:br>
            <a:r>
              <a:rPr lang="en-US" altLang="zh-CN" sz="1600" b="1" dirty="0" smtClean="0">
                <a:effectLst>
                  <a:outerShdw blurRad="38100" dist="38100" dir="2700000" algn="tl">
                    <a:srgbClr val="C0C0C0"/>
                  </a:outerShdw>
                </a:effectLst>
                <a:ea typeface="SimSun" pitchFamily="2" charset="-122"/>
              </a:rPr>
              <a:t>Location</a:t>
            </a:r>
            <a:endParaRPr lang="zh-CN" altLang="en-US" sz="1800" b="1" dirty="0" smtClean="0">
              <a:effectLst>
                <a:outerShdw blurRad="38100" dist="38100" dir="2700000" algn="tl">
                  <a:srgbClr val="C0C0C0"/>
                </a:outerShdw>
              </a:effectLst>
              <a:ea typeface="SimSun" pitchFamily="2" charset="-122"/>
            </a:endParaRPr>
          </a:p>
        </p:txBody>
      </p:sp>
      <p:sp>
        <p:nvSpPr>
          <p:cNvPr id="5123" name="矩形 3"/>
          <p:cNvSpPr>
            <a:spLocks noChangeArrowheads="1"/>
          </p:cNvSpPr>
          <p:nvPr/>
        </p:nvSpPr>
        <p:spPr bwMode="auto">
          <a:xfrm>
            <a:off x="5148263" y="1033463"/>
            <a:ext cx="259238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5000"/>
              </a:spcBef>
              <a:buChar char="•"/>
              <a:defRPr sz="3200" b="1">
                <a:solidFill>
                  <a:schemeClr val="tx1"/>
                </a:solidFill>
                <a:latin typeface="Myriad Pro" pitchFamily="34" charset="0"/>
                <a:ea typeface="SimSun" pitchFamily="2" charset="-122"/>
              </a:defRPr>
            </a:lvl1pPr>
            <a:lvl2pPr marL="742950" indent="-285750" eaLnBrk="0" hangingPunct="0">
              <a:spcBef>
                <a:spcPct val="65000"/>
              </a:spcBef>
              <a:buClr>
                <a:schemeClr val="bg2"/>
              </a:buClr>
              <a:buFont typeface="Wingdings" pitchFamily="2" charset="2"/>
              <a:buChar char="§"/>
              <a:defRPr sz="1600">
                <a:solidFill>
                  <a:schemeClr val="tx1"/>
                </a:solidFill>
                <a:latin typeface="Myriad Pro" pitchFamily="34" charset="0"/>
                <a:ea typeface="SimSun" pitchFamily="2" charset="-122"/>
              </a:defRPr>
            </a:lvl2pPr>
            <a:lvl3pPr marL="1143000" indent="-228600" eaLnBrk="0" hangingPunct="0">
              <a:spcBef>
                <a:spcPct val="65000"/>
              </a:spcBef>
              <a:buClr>
                <a:schemeClr val="bg2"/>
              </a:buClr>
              <a:buFont typeface="Myriad Pro" pitchFamily="34" charset="0"/>
              <a:buChar char="–"/>
              <a:defRPr sz="1400">
                <a:solidFill>
                  <a:schemeClr val="tx1"/>
                </a:solidFill>
                <a:latin typeface="Myriad Pro" pitchFamily="34" charset="0"/>
                <a:ea typeface="SimSun" pitchFamily="2" charset="-122"/>
              </a:defRPr>
            </a:lvl3pPr>
            <a:lvl4pPr marL="1600200" indent="-228600" eaLnBrk="0" hangingPunct="0">
              <a:spcBef>
                <a:spcPct val="65000"/>
              </a:spcBef>
              <a:buClr>
                <a:schemeClr val="bg2"/>
              </a:buClr>
              <a:buFont typeface="Wingdings" pitchFamily="2" charset="2"/>
              <a:buChar char="§"/>
              <a:defRPr sz="1300">
                <a:solidFill>
                  <a:schemeClr val="tx1"/>
                </a:solidFill>
                <a:latin typeface="Myriad Pro" pitchFamily="34" charset="0"/>
                <a:ea typeface="SimSun" pitchFamily="2" charset="-122"/>
              </a:defRPr>
            </a:lvl4pPr>
            <a:lvl5pPr marL="2057400" indent="-228600" eaLnBrk="0" hangingPunct="0">
              <a:spcBef>
                <a:spcPct val="65000"/>
              </a:spcBef>
              <a:buClr>
                <a:schemeClr val="bg2"/>
              </a:buClr>
              <a:buFont typeface="Myriad Pro" pitchFamily="34" charset="0"/>
              <a:buChar char="–"/>
              <a:defRPr sz="1200">
                <a:solidFill>
                  <a:schemeClr val="tx1"/>
                </a:solidFill>
                <a:latin typeface="Myriad Pro" pitchFamily="34" charset="0"/>
                <a:ea typeface="SimSun" pitchFamily="2" charset="-122"/>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SimSun" pitchFamily="2" charset="-122"/>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SimSun" pitchFamily="2" charset="-122"/>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SimSun" pitchFamily="2" charset="-122"/>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SimSun" pitchFamily="2" charset="-122"/>
              </a:defRPr>
            </a:lvl9pPr>
          </a:lstStyle>
          <a:p>
            <a:pPr>
              <a:spcBef>
                <a:spcPct val="0"/>
              </a:spcBef>
              <a:buFontTx/>
              <a:buNone/>
              <a:defRPr/>
            </a:pPr>
            <a:r>
              <a:rPr lang="zh-CN" altLang="en-US" sz="1200" dirty="0">
                <a:solidFill>
                  <a:schemeClr val="tx1">
                    <a:lumMod val="50000"/>
                  </a:schemeClr>
                </a:solidFill>
                <a:latin typeface="汉仪中黑简"/>
                <a:ea typeface="汉仪中黑简"/>
                <a:cs typeface="汉仪中黑简"/>
              </a:rPr>
              <a:t>地铁</a:t>
            </a:r>
            <a:r>
              <a:rPr lang="en-US" altLang="zh-CN" sz="1200" dirty="0">
                <a:solidFill>
                  <a:schemeClr val="tx1">
                    <a:lumMod val="50000"/>
                  </a:schemeClr>
                </a:solidFill>
                <a:latin typeface="汉仪中黑简"/>
                <a:ea typeface="汉仪中黑简"/>
                <a:cs typeface="汉仪中黑简"/>
              </a:rPr>
              <a:t>3</a:t>
            </a:r>
            <a:r>
              <a:rPr lang="zh-CN" altLang="en-US" sz="1200" dirty="0">
                <a:solidFill>
                  <a:schemeClr val="tx1">
                    <a:lumMod val="50000"/>
                  </a:schemeClr>
                </a:solidFill>
                <a:latin typeface="汉仪中黑简"/>
                <a:ea typeface="汉仪中黑简"/>
                <a:cs typeface="汉仪中黑简"/>
              </a:rPr>
              <a:t>号线秣周东路</a:t>
            </a:r>
            <a:r>
              <a:rPr lang="zh-CN" altLang="en-US" sz="1200" dirty="0" smtClean="0">
                <a:solidFill>
                  <a:schemeClr val="tx1">
                    <a:lumMod val="50000"/>
                  </a:schemeClr>
                </a:solidFill>
                <a:latin typeface="汉仪中黑简"/>
                <a:ea typeface="汉仪中黑简"/>
                <a:cs typeface="汉仪中黑简"/>
              </a:rPr>
              <a:t>站</a:t>
            </a:r>
            <a:r>
              <a:rPr lang="en-US" altLang="zh-CN" sz="1200" dirty="0" smtClean="0">
                <a:solidFill>
                  <a:schemeClr val="tx1">
                    <a:lumMod val="50000"/>
                  </a:schemeClr>
                </a:solidFill>
                <a:latin typeface="汉仪中黑简"/>
                <a:ea typeface="汉仪中黑简"/>
                <a:cs typeface="汉仪中黑简"/>
              </a:rPr>
              <a:t>2</a:t>
            </a:r>
            <a:r>
              <a:rPr lang="zh-CN" altLang="en-US" sz="1200" dirty="0" smtClean="0">
                <a:solidFill>
                  <a:schemeClr val="tx1">
                    <a:lumMod val="50000"/>
                  </a:schemeClr>
                </a:solidFill>
                <a:latin typeface="汉仪中黑简"/>
                <a:ea typeface="汉仪中黑简"/>
                <a:cs typeface="汉仪中黑简"/>
              </a:rPr>
              <a:t>号出口</a:t>
            </a:r>
            <a:endParaRPr lang="en-US" altLang="zh-CN" sz="1200" dirty="0">
              <a:solidFill>
                <a:schemeClr val="tx1">
                  <a:lumMod val="50000"/>
                </a:schemeClr>
              </a:solidFill>
              <a:latin typeface="汉仪中黑简"/>
              <a:ea typeface="汉仪中黑简"/>
              <a:cs typeface="汉仪中黑简"/>
            </a:endParaRPr>
          </a:p>
          <a:p>
            <a:pPr>
              <a:spcBef>
                <a:spcPct val="0"/>
              </a:spcBef>
              <a:buFontTx/>
              <a:buNone/>
              <a:defRPr/>
            </a:pPr>
            <a:r>
              <a:rPr lang="zh-CN" altLang="en-US" sz="1200" dirty="0">
                <a:solidFill>
                  <a:schemeClr val="tx1">
                    <a:lumMod val="50000"/>
                  </a:schemeClr>
                </a:solidFill>
                <a:latin typeface="汉仪中黑简"/>
                <a:ea typeface="汉仪中黑简"/>
                <a:cs typeface="汉仪中黑简"/>
              </a:rPr>
              <a:t>距离</a:t>
            </a:r>
            <a:r>
              <a:rPr lang="en-US" altLang="zh-CN" sz="1200" dirty="0">
                <a:solidFill>
                  <a:schemeClr val="tx1">
                    <a:lumMod val="50000"/>
                  </a:schemeClr>
                </a:solidFill>
                <a:latin typeface="汉仪中黑简"/>
                <a:ea typeface="汉仪中黑简"/>
                <a:cs typeface="汉仪中黑简"/>
              </a:rPr>
              <a:t>: </a:t>
            </a:r>
            <a:r>
              <a:rPr lang="en-US" altLang="zh-CN" sz="1200" b="0" dirty="0" smtClean="0">
                <a:solidFill>
                  <a:schemeClr val="tx1">
                    <a:lumMod val="50000"/>
                  </a:schemeClr>
                </a:solidFill>
                <a:latin typeface="汉仪中黑简"/>
                <a:ea typeface="汉仪中黑简"/>
                <a:cs typeface="汉仪中黑简"/>
              </a:rPr>
              <a:t>1</a:t>
            </a:r>
            <a:r>
              <a:rPr lang="en-US" altLang="zh-CN" sz="1200" b="0" dirty="0" smtClean="0">
                <a:solidFill>
                  <a:schemeClr val="tx1">
                    <a:lumMod val="50000"/>
                  </a:schemeClr>
                </a:solidFill>
                <a:latin typeface="+mn-lt"/>
                <a:ea typeface="汉仪中黑简"/>
                <a:cs typeface="汉仪中黑简"/>
              </a:rPr>
              <a:t>00</a:t>
            </a:r>
            <a:r>
              <a:rPr lang="zh-CN" altLang="en-US" sz="1200" b="0" dirty="0">
                <a:solidFill>
                  <a:schemeClr val="tx1">
                    <a:lumMod val="50000"/>
                  </a:schemeClr>
                </a:solidFill>
                <a:latin typeface="汉仪中黑简"/>
                <a:ea typeface="汉仪中黑简"/>
                <a:cs typeface="汉仪中黑简"/>
              </a:rPr>
              <a:t>米</a:t>
            </a:r>
            <a:endParaRPr lang="en-US" altLang="zh-CN" sz="1200" b="0" dirty="0">
              <a:solidFill>
                <a:schemeClr val="tx1">
                  <a:lumMod val="50000"/>
                </a:schemeClr>
              </a:solidFill>
              <a:latin typeface="汉仪中黑简"/>
              <a:ea typeface="汉仪中黑简"/>
              <a:cs typeface="汉仪中黑简"/>
            </a:endParaRPr>
          </a:p>
          <a:p>
            <a:pPr>
              <a:spcBef>
                <a:spcPct val="0"/>
              </a:spcBef>
              <a:spcAft>
                <a:spcPts val="600"/>
              </a:spcAft>
              <a:buFontTx/>
              <a:buNone/>
              <a:defRPr/>
            </a:pPr>
            <a:r>
              <a:rPr lang="zh-CN" altLang="en-US" sz="1200" dirty="0">
                <a:solidFill>
                  <a:schemeClr val="tx1">
                    <a:lumMod val="50000"/>
                  </a:schemeClr>
                </a:solidFill>
                <a:latin typeface="汉仪中黑简"/>
                <a:ea typeface="汉仪中黑简"/>
                <a:cs typeface="汉仪中黑简"/>
              </a:rPr>
              <a:t>行程</a:t>
            </a:r>
            <a:r>
              <a:rPr lang="en-US" altLang="zh-CN" sz="1200" dirty="0">
                <a:solidFill>
                  <a:schemeClr val="tx1">
                    <a:lumMod val="50000"/>
                  </a:schemeClr>
                </a:solidFill>
                <a:latin typeface="汉仪中黑简"/>
                <a:ea typeface="汉仪中黑简"/>
                <a:cs typeface="汉仪中黑简"/>
              </a:rPr>
              <a:t>: </a:t>
            </a:r>
            <a:r>
              <a:rPr lang="zh-CN" altLang="en-US" sz="1200" b="0" dirty="0" smtClean="0">
                <a:solidFill>
                  <a:schemeClr val="tx1">
                    <a:lumMod val="50000"/>
                  </a:schemeClr>
                </a:solidFill>
                <a:latin typeface="汉仪中黑简"/>
                <a:ea typeface="汉仪中黑简"/>
                <a:cs typeface="汉仪中黑简"/>
              </a:rPr>
              <a:t>步行</a:t>
            </a:r>
            <a:r>
              <a:rPr lang="en-US" altLang="zh-CN" sz="1200" b="0" dirty="0" smtClean="0">
                <a:solidFill>
                  <a:schemeClr val="tx1">
                    <a:lumMod val="50000"/>
                  </a:schemeClr>
                </a:solidFill>
                <a:latin typeface="+mn-lt"/>
                <a:ea typeface="汉仪中黑简"/>
                <a:cs typeface="汉仪中黑简"/>
              </a:rPr>
              <a:t>2</a:t>
            </a:r>
            <a:r>
              <a:rPr lang="zh-CN" altLang="en-US" sz="1200" b="0" dirty="0" smtClean="0">
                <a:solidFill>
                  <a:schemeClr val="tx1">
                    <a:lumMod val="50000"/>
                  </a:schemeClr>
                </a:solidFill>
                <a:latin typeface="汉仪中黑简"/>
                <a:ea typeface="汉仪中黑简"/>
                <a:cs typeface="汉仪中黑简"/>
              </a:rPr>
              <a:t>分钟</a:t>
            </a:r>
            <a:endParaRPr lang="en-US" altLang="zh-CN" sz="1200" dirty="0">
              <a:solidFill>
                <a:schemeClr val="tx1">
                  <a:lumMod val="50000"/>
                </a:schemeClr>
              </a:solidFill>
              <a:latin typeface="汉仪中黑简"/>
              <a:ea typeface="汉仪中黑简"/>
              <a:cs typeface="汉仪中黑简"/>
            </a:endParaRPr>
          </a:p>
          <a:p>
            <a:pPr>
              <a:spcBef>
                <a:spcPct val="0"/>
              </a:spcBef>
              <a:buFontTx/>
              <a:buNone/>
              <a:defRPr/>
            </a:pPr>
            <a:r>
              <a:rPr lang="zh-CN" altLang="en-US" sz="1200" dirty="0">
                <a:solidFill>
                  <a:schemeClr val="tx1">
                    <a:lumMod val="50000"/>
                  </a:schemeClr>
                </a:solidFill>
                <a:latin typeface="汉仪中黑简"/>
                <a:ea typeface="汉仪中黑简"/>
                <a:cs typeface="汉仪中黑简"/>
              </a:rPr>
              <a:t>南京南站</a:t>
            </a:r>
            <a:endParaRPr lang="en-US" altLang="zh-CN" sz="1200" dirty="0">
              <a:solidFill>
                <a:schemeClr val="tx1">
                  <a:lumMod val="50000"/>
                </a:schemeClr>
              </a:solidFill>
              <a:latin typeface="汉仪中黑简"/>
              <a:ea typeface="汉仪中黑简"/>
              <a:cs typeface="汉仪中黑简"/>
            </a:endParaRPr>
          </a:p>
          <a:p>
            <a:pPr>
              <a:spcBef>
                <a:spcPct val="0"/>
              </a:spcBef>
              <a:buFontTx/>
              <a:buNone/>
              <a:defRPr/>
            </a:pPr>
            <a:r>
              <a:rPr lang="zh-CN" altLang="en-US" sz="1200" dirty="0">
                <a:solidFill>
                  <a:schemeClr val="tx1">
                    <a:lumMod val="50000"/>
                  </a:schemeClr>
                </a:solidFill>
                <a:latin typeface="汉仪中黑简"/>
                <a:ea typeface="汉仪中黑简"/>
                <a:cs typeface="汉仪中黑简"/>
              </a:rPr>
              <a:t>距离：</a:t>
            </a:r>
            <a:r>
              <a:rPr lang="en-US" altLang="zh-CN" sz="1200" b="0" dirty="0">
                <a:solidFill>
                  <a:schemeClr val="tx1">
                    <a:lumMod val="50000"/>
                  </a:schemeClr>
                </a:solidFill>
                <a:latin typeface="+mn-lt"/>
                <a:ea typeface="汉仪中黑简"/>
                <a:cs typeface="汉仪中黑简"/>
              </a:rPr>
              <a:t>19</a:t>
            </a:r>
            <a:r>
              <a:rPr lang="zh-CN" altLang="en-US" sz="1200" b="0" dirty="0">
                <a:solidFill>
                  <a:schemeClr val="tx1">
                    <a:lumMod val="50000"/>
                  </a:schemeClr>
                </a:solidFill>
                <a:latin typeface="汉仪中黑简"/>
                <a:ea typeface="汉仪中黑简"/>
                <a:cs typeface="汉仪中黑简"/>
              </a:rPr>
              <a:t>公里</a:t>
            </a:r>
            <a:endParaRPr lang="en-US" altLang="zh-CN" sz="1200" b="0" dirty="0">
              <a:solidFill>
                <a:schemeClr val="tx1">
                  <a:lumMod val="50000"/>
                </a:schemeClr>
              </a:solidFill>
              <a:latin typeface="汉仪中黑简"/>
              <a:ea typeface="汉仪中黑简"/>
              <a:cs typeface="汉仪中黑简"/>
            </a:endParaRPr>
          </a:p>
          <a:p>
            <a:pPr>
              <a:spcBef>
                <a:spcPct val="0"/>
              </a:spcBef>
              <a:spcAft>
                <a:spcPts val="600"/>
              </a:spcAft>
              <a:buFontTx/>
              <a:buNone/>
              <a:defRPr/>
            </a:pPr>
            <a:r>
              <a:rPr lang="zh-CN" altLang="en-US" sz="1200" dirty="0">
                <a:solidFill>
                  <a:schemeClr val="tx1">
                    <a:lumMod val="50000"/>
                  </a:schemeClr>
                </a:solidFill>
                <a:latin typeface="汉仪中黑简"/>
                <a:ea typeface="汉仪中黑简"/>
                <a:cs typeface="汉仪中黑简"/>
              </a:rPr>
              <a:t>行程：</a:t>
            </a:r>
            <a:r>
              <a:rPr lang="zh-CN" altLang="en-US" sz="1200" b="0" dirty="0">
                <a:solidFill>
                  <a:schemeClr val="tx1">
                    <a:lumMod val="50000"/>
                  </a:schemeClr>
                </a:solidFill>
                <a:latin typeface="汉仪中黑简"/>
                <a:ea typeface="汉仪中黑简"/>
                <a:cs typeface="汉仪中黑简"/>
              </a:rPr>
              <a:t>地铁</a:t>
            </a:r>
            <a:r>
              <a:rPr lang="en-US" altLang="zh-CN" sz="1200" b="0" dirty="0">
                <a:solidFill>
                  <a:schemeClr val="tx1">
                    <a:lumMod val="50000"/>
                  </a:schemeClr>
                </a:solidFill>
                <a:latin typeface="+mn-lt"/>
                <a:ea typeface="汉仪中黑简"/>
                <a:cs typeface="汉仪中黑简"/>
              </a:rPr>
              <a:t>15</a:t>
            </a:r>
            <a:r>
              <a:rPr lang="zh-CN" altLang="en-US" sz="1200" b="0" dirty="0">
                <a:solidFill>
                  <a:schemeClr val="tx1">
                    <a:lumMod val="50000"/>
                  </a:schemeClr>
                </a:solidFill>
                <a:latin typeface="汉仪中黑简"/>
                <a:ea typeface="汉仪中黑简"/>
                <a:cs typeface="汉仪中黑简"/>
              </a:rPr>
              <a:t>分钟，驾车</a:t>
            </a:r>
            <a:r>
              <a:rPr lang="en-US" altLang="zh-CN" sz="1200" b="0" dirty="0">
                <a:solidFill>
                  <a:schemeClr val="tx1">
                    <a:lumMod val="50000"/>
                  </a:schemeClr>
                </a:solidFill>
                <a:latin typeface="+mn-lt"/>
                <a:ea typeface="汉仪中黑简"/>
                <a:cs typeface="汉仪中黑简"/>
              </a:rPr>
              <a:t>25</a:t>
            </a:r>
            <a:r>
              <a:rPr lang="zh-CN" altLang="en-US" sz="1200" b="0" dirty="0">
                <a:solidFill>
                  <a:schemeClr val="tx1">
                    <a:lumMod val="50000"/>
                  </a:schemeClr>
                </a:solidFill>
                <a:latin typeface="汉仪中黑简"/>
                <a:ea typeface="汉仪中黑简"/>
                <a:cs typeface="汉仪中黑简"/>
              </a:rPr>
              <a:t>分钟</a:t>
            </a:r>
            <a:endParaRPr lang="en-US" altLang="zh-CN" sz="1200" dirty="0">
              <a:solidFill>
                <a:schemeClr val="tx1">
                  <a:lumMod val="50000"/>
                </a:schemeClr>
              </a:solidFill>
              <a:latin typeface="汉仪中黑简"/>
              <a:ea typeface="汉仪中黑简"/>
              <a:cs typeface="汉仪中黑简"/>
            </a:endParaRPr>
          </a:p>
          <a:p>
            <a:pPr>
              <a:spcBef>
                <a:spcPct val="0"/>
              </a:spcBef>
              <a:buFontTx/>
              <a:buNone/>
              <a:defRPr/>
            </a:pPr>
            <a:r>
              <a:rPr lang="zh-CN" altLang="en-US" sz="1200" dirty="0">
                <a:solidFill>
                  <a:schemeClr val="tx1">
                    <a:lumMod val="50000"/>
                  </a:schemeClr>
                </a:solidFill>
                <a:latin typeface="汉仪中黑简"/>
                <a:ea typeface="汉仪中黑简"/>
                <a:cs typeface="汉仪中黑简"/>
              </a:rPr>
              <a:t>南京禄口国际机场</a:t>
            </a:r>
            <a:endParaRPr lang="en-US" altLang="zh-CN" sz="1200" dirty="0">
              <a:solidFill>
                <a:schemeClr val="tx1">
                  <a:lumMod val="50000"/>
                </a:schemeClr>
              </a:solidFill>
              <a:latin typeface="汉仪中黑简"/>
              <a:ea typeface="汉仪中黑简"/>
              <a:cs typeface="汉仪中黑简"/>
            </a:endParaRPr>
          </a:p>
          <a:p>
            <a:pPr>
              <a:spcBef>
                <a:spcPct val="0"/>
              </a:spcBef>
              <a:buFontTx/>
              <a:buNone/>
              <a:defRPr/>
            </a:pPr>
            <a:r>
              <a:rPr lang="zh-CN" altLang="en-US" sz="1200" dirty="0">
                <a:solidFill>
                  <a:schemeClr val="tx1">
                    <a:lumMod val="50000"/>
                  </a:schemeClr>
                </a:solidFill>
                <a:latin typeface="汉仪中黑简"/>
                <a:ea typeface="汉仪中黑简"/>
                <a:cs typeface="汉仪中黑简"/>
              </a:rPr>
              <a:t>距离：</a:t>
            </a:r>
            <a:r>
              <a:rPr lang="en-US" altLang="zh-CN" sz="1200" b="0" dirty="0">
                <a:solidFill>
                  <a:schemeClr val="tx1">
                    <a:lumMod val="50000"/>
                  </a:schemeClr>
                </a:solidFill>
                <a:latin typeface="+mn-lt"/>
                <a:ea typeface="汉仪中黑简"/>
                <a:cs typeface="汉仪中黑简"/>
              </a:rPr>
              <a:t>19</a:t>
            </a:r>
            <a:r>
              <a:rPr lang="zh-CN" altLang="en-US" sz="1200" b="0" dirty="0">
                <a:solidFill>
                  <a:schemeClr val="tx1">
                    <a:lumMod val="50000"/>
                  </a:schemeClr>
                </a:solidFill>
                <a:latin typeface="汉仪中黑简"/>
                <a:ea typeface="汉仪中黑简"/>
                <a:cs typeface="汉仪中黑简"/>
              </a:rPr>
              <a:t>公里</a:t>
            </a:r>
            <a:endParaRPr lang="en-US" altLang="zh-CN" sz="1200" b="0" dirty="0">
              <a:solidFill>
                <a:schemeClr val="tx1">
                  <a:lumMod val="50000"/>
                </a:schemeClr>
              </a:solidFill>
              <a:latin typeface="汉仪中黑简"/>
              <a:ea typeface="汉仪中黑简"/>
              <a:cs typeface="汉仪中黑简"/>
            </a:endParaRPr>
          </a:p>
          <a:p>
            <a:pPr>
              <a:spcBef>
                <a:spcPct val="0"/>
              </a:spcBef>
              <a:spcAft>
                <a:spcPts val="600"/>
              </a:spcAft>
              <a:buFontTx/>
              <a:buNone/>
              <a:defRPr/>
            </a:pPr>
            <a:r>
              <a:rPr lang="zh-CN" altLang="en-US" sz="1200" dirty="0">
                <a:solidFill>
                  <a:schemeClr val="tx1">
                    <a:lumMod val="50000"/>
                  </a:schemeClr>
                </a:solidFill>
                <a:latin typeface="汉仪中黑简"/>
                <a:ea typeface="汉仪中黑简"/>
                <a:cs typeface="汉仪中黑简"/>
              </a:rPr>
              <a:t>行程：</a:t>
            </a:r>
            <a:r>
              <a:rPr lang="zh-CN" altLang="en-US" sz="1200" b="0" dirty="0">
                <a:solidFill>
                  <a:schemeClr val="tx1">
                    <a:lumMod val="50000"/>
                  </a:schemeClr>
                </a:solidFill>
                <a:latin typeface="汉仪中黑简"/>
                <a:ea typeface="汉仪中黑简"/>
                <a:cs typeface="汉仪中黑简"/>
              </a:rPr>
              <a:t>驾车</a:t>
            </a:r>
            <a:r>
              <a:rPr lang="en-US" altLang="zh-CN" sz="1200" b="0" dirty="0">
                <a:solidFill>
                  <a:schemeClr val="tx1">
                    <a:lumMod val="50000"/>
                  </a:schemeClr>
                </a:solidFill>
                <a:latin typeface="+mn-lt"/>
                <a:ea typeface="汉仪中黑简"/>
                <a:cs typeface="汉仪中黑简"/>
              </a:rPr>
              <a:t>25</a:t>
            </a:r>
            <a:r>
              <a:rPr lang="zh-CN" altLang="en-US" sz="1200" b="0" dirty="0">
                <a:solidFill>
                  <a:schemeClr val="tx1">
                    <a:lumMod val="50000"/>
                  </a:schemeClr>
                </a:solidFill>
                <a:latin typeface="汉仪中黑简"/>
                <a:ea typeface="汉仪中黑简"/>
                <a:cs typeface="汉仪中黑简"/>
              </a:rPr>
              <a:t>分钟</a:t>
            </a:r>
            <a:endParaRPr lang="en-US" altLang="zh-CN" sz="1200" dirty="0">
              <a:solidFill>
                <a:schemeClr val="tx1">
                  <a:lumMod val="50000"/>
                </a:schemeClr>
              </a:solidFill>
              <a:latin typeface="汉仪中黑简"/>
              <a:ea typeface="汉仪中黑简"/>
              <a:cs typeface="汉仪中黑简"/>
            </a:endParaRPr>
          </a:p>
          <a:p>
            <a:pPr>
              <a:spcBef>
                <a:spcPct val="0"/>
              </a:spcBef>
              <a:buFontTx/>
              <a:buNone/>
              <a:defRPr/>
            </a:pPr>
            <a:r>
              <a:rPr lang="zh-CN" altLang="en-US" sz="1200" dirty="0">
                <a:solidFill>
                  <a:schemeClr val="tx1">
                    <a:lumMod val="50000"/>
                  </a:schemeClr>
                </a:solidFill>
                <a:latin typeface="汉仪中黑简"/>
                <a:ea typeface="汉仪中黑简"/>
                <a:cs typeface="汉仪中黑简"/>
              </a:rPr>
              <a:t>南京站</a:t>
            </a:r>
            <a:endParaRPr lang="en-US" altLang="zh-CN" sz="1200" dirty="0">
              <a:solidFill>
                <a:schemeClr val="tx1">
                  <a:lumMod val="50000"/>
                </a:schemeClr>
              </a:solidFill>
              <a:latin typeface="汉仪中黑简"/>
              <a:ea typeface="汉仪中黑简"/>
              <a:cs typeface="汉仪中黑简"/>
            </a:endParaRPr>
          </a:p>
          <a:p>
            <a:pPr>
              <a:spcBef>
                <a:spcPct val="0"/>
              </a:spcBef>
              <a:buFontTx/>
              <a:buNone/>
              <a:defRPr/>
            </a:pPr>
            <a:r>
              <a:rPr lang="zh-CN" altLang="en-US" sz="1200" dirty="0">
                <a:solidFill>
                  <a:schemeClr val="tx1">
                    <a:lumMod val="50000"/>
                  </a:schemeClr>
                </a:solidFill>
                <a:latin typeface="汉仪中黑简"/>
                <a:ea typeface="汉仪中黑简"/>
                <a:cs typeface="汉仪中黑简"/>
              </a:rPr>
              <a:t>距离：</a:t>
            </a:r>
            <a:r>
              <a:rPr lang="en-US" altLang="zh-CN" sz="1200" b="0" dirty="0">
                <a:solidFill>
                  <a:schemeClr val="tx1">
                    <a:lumMod val="50000"/>
                  </a:schemeClr>
                </a:solidFill>
                <a:latin typeface="+mn-lt"/>
                <a:ea typeface="汉仪中黑简"/>
                <a:cs typeface="汉仪中黑简"/>
              </a:rPr>
              <a:t>26</a:t>
            </a:r>
            <a:r>
              <a:rPr lang="zh-CN" altLang="en-US" sz="1200" b="0" dirty="0">
                <a:solidFill>
                  <a:schemeClr val="tx1">
                    <a:lumMod val="50000"/>
                  </a:schemeClr>
                </a:solidFill>
                <a:latin typeface="汉仪中黑简"/>
                <a:ea typeface="汉仪中黑简"/>
                <a:cs typeface="汉仪中黑简"/>
              </a:rPr>
              <a:t>公里</a:t>
            </a:r>
            <a:endParaRPr lang="en-US" altLang="zh-CN" sz="1200" b="0" dirty="0">
              <a:solidFill>
                <a:schemeClr val="tx1">
                  <a:lumMod val="50000"/>
                </a:schemeClr>
              </a:solidFill>
              <a:latin typeface="汉仪中黑简"/>
              <a:ea typeface="汉仪中黑简"/>
              <a:cs typeface="汉仪中黑简"/>
            </a:endParaRPr>
          </a:p>
          <a:p>
            <a:pPr>
              <a:spcBef>
                <a:spcPct val="0"/>
              </a:spcBef>
              <a:buFontTx/>
              <a:buNone/>
              <a:defRPr/>
            </a:pPr>
            <a:r>
              <a:rPr lang="zh-CN" altLang="en-US" sz="1200" dirty="0">
                <a:solidFill>
                  <a:schemeClr val="tx1">
                    <a:lumMod val="50000"/>
                  </a:schemeClr>
                </a:solidFill>
                <a:latin typeface="汉仪中黑简"/>
                <a:ea typeface="汉仪中黑简"/>
                <a:cs typeface="汉仪中黑简"/>
              </a:rPr>
              <a:t>行程：</a:t>
            </a:r>
            <a:r>
              <a:rPr lang="zh-CN" altLang="en-US" sz="1200" b="0" dirty="0">
                <a:solidFill>
                  <a:schemeClr val="tx1">
                    <a:lumMod val="50000"/>
                  </a:schemeClr>
                </a:solidFill>
                <a:latin typeface="汉仪中黑简"/>
                <a:ea typeface="汉仪中黑简"/>
                <a:cs typeface="汉仪中黑简"/>
              </a:rPr>
              <a:t>地铁</a:t>
            </a:r>
            <a:r>
              <a:rPr lang="en-US" altLang="zh-CN" sz="1200" b="0" dirty="0">
                <a:solidFill>
                  <a:schemeClr val="tx1">
                    <a:lumMod val="50000"/>
                  </a:schemeClr>
                </a:solidFill>
                <a:latin typeface="+mn-lt"/>
                <a:ea typeface="汉仪中黑简"/>
                <a:cs typeface="汉仪中黑简"/>
              </a:rPr>
              <a:t>40</a:t>
            </a:r>
            <a:r>
              <a:rPr lang="zh-CN" altLang="en-US" sz="1200" b="0" dirty="0">
                <a:solidFill>
                  <a:schemeClr val="tx1">
                    <a:lumMod val="50000"/>
                  </a:schemeClr>
                </a:solidFill>
                <a:latin typeface="汉仪中黑简"/>
                <a:ea typeface="汉仪中黑简"/>
                <a:cs typeface="汉仪中黑简"/>
              </a:rPr>
              <a:t>分钟，驾车</a:t>
            </a:r>
            <a:r>
              <a:rPr lang="en-US" altLang="zh-CN" sz="1200" b="0" dirty="0">
                <a:solidFill>
                  <a:schemeClr val="tx1">
                    <a:lumMod val="50000"/>
                  </a:schemeClr>
                </a:solidFill>
                <a:latin typeface="+mn-lt"/>
                <a:ea typeface="汉仪中黑简"/>
                <a:cs typeface="汉仪中黑简"/>
              </a:rPr>
              <a:t>30</a:t>
            </a:r>
            <a:r>
              <a:rPr lang="zh-CN" altLang="en-US" sz="1200" b="0" dirty="0">
                <a:solidFill>
                  <a:schemeClr val="tx1">
                    <a:lumMod val="50000"/>
                  </a:schemeClr>
                </a:solidFill>
                <a:latin typeface="汉仪中黑简"/>
                <a:ea typeface="汉仪中黑简"/>
                <a:cs typeface="汉仪中黑简"/>
              </a:rPr>
              <a:t>分钟</a:t>
            </a:r>
            <a:endParaRPr lang="en-US" altLang="zh-CN" sz="1200" dirty="0">
              <a:solidFill>
                <a:schemeClr val="tx1">
                  <a:lumMod val="50000"/>
                </a:schemeClr>
              </a:solidFill>
              <a:latin typeface="汉仪中黑简"/>
              <a:ea typeface="汉仪中黑简"/>
              <a:cs typeface="汉仪中黑简"/>
            </a:endParaRPr>
          </a:p>
        </p:txBody>
      </p:sp>
      <p:sp>
        <p:nvSpPr>
          <p:cNvPr id="5124" name="矩形 4"/>
          <p:cNvSpPr>
            <a:spLocks noChangeArrowheads="1"/>
          </p:cNvSpPr>
          <p:nvPr/>
        </p:nvSpPr>
        <p:spPr bwMode="auto">
          <a:xfrm>
            <a:off x="5148263" y="3573463"/>
            <a:ext cx="3960812"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5000"/>
              </a:spcBef>
              <a:buChar char="•"/>
              <a:defRPr sz="3200" b="1">
                <a:solidFill>
                  <a:schemeClr val="tx1"/>
                </a:solidFill>
                <a:latin typeface="Myriad Pro" pitchFamily="34" charset="0"/>
                <a:ea typeface="SimSun" pitchFamily="2" charset="-122"/>
              </a:defRPr>
            </a:lvl1pPr>
            <a:lvl2pPr marL="742950" indent="-285750" eaLnBrk="0" hangingPunct="0">
              <a:spcBef>
                <a:spcPct val="65000"/>
              </a:spcBef>
              <a:buClr>
                <a:schemeClr val="bg2"/>
              </a:buClr>
              <a:buFont typeface="Wingdings" pitchFamily="2" charset="2"/>
              <a:buChar char="§"/>
              <a:defRPr sz="1600">
                <a:solidFill>
                  <a:schemeClr val="tx1"/>
                </a:solidFill>
                <a:latin typeface="Myriad Pro" pitchFamily="34" charset="0"/>
                <a:ea typeface="SimSun" pitchFamily="2" charset="-122"/>
              </a:defRPr>
            </a:lvl2pPr>
            <a:lvl3pPr marL="1143000" indent="-228600" eaLnBrk="0" hangingPunct="0">
              <a:spcBef>
                <a:spcPct val="65000"/>
              </a:spcBef>
              <a:buClr>
                <a:schemeClr val="bg2"/>
              </a:buClr>
              <a:buFont typeface="Myriad Pro" pitchFamily="34" charset="0"/>
              <a:buChar char="–"/>
              <a:defRPr sz="1400">
                <a:solidFill>
                  <a:schemeClr val="tx1"/>
                </a:solidFill>
                <a:latin typeface="Myriad Pro" pitchFamily="34" charset="0"/>
                <a:ea typeface="SimSun" pitchFamily="2" charset="-122"/>
              </a:defRPr>
            </a:lvl3pPr>
            <a:lvl4pPr marL="1600200" indent="-228600" eaLnBrk="0" hangingPunct="0">
              <a:spcBef>
                <a:spcPct val="65000"/>
              </a:spcBef>
              <a:buClr>
                <a:schemeClr val="bg2"/>
              </a:buClr>
              <a:buFont typeface="Wingdings" pitchFamily="2" charset="2"/>
              <a:buChar char="§"/>
              <a:defRPr sz="1300">
                <a:solidFill>
                  <a:schemeClr val="tx1"/>
                </a:solidFill>
                <a:latin typeface="Myriad Pro" pitchFamily="34" charset="0"/>
                <a:ea typeface="SimSun" pitchFamily="2" charset="-122"/>
              </a:defRPr>
            </a:lvl4pPr>
            <a:lvl5pPr marL="2057400" indent="-228600" eaLnBrk="0" hangingPunct="0">
              <a:spcBef>
                <a:spcPct val="65000"/>
              </a:spcBef>
              <a:buClr>
                <a:schemeClr val="bg2"/>
              </a:buClr>
              <a:buFont typeface="Myriad Pro" pitchFamily="34" charset="0"/>
              <a:buChar char="–"/>
              <a:defRPr sz="1200">
                <a:solidFill>
                  <a:schemeClr val="tx1"/>
                </a:solidFill>
                <a:latin typeface="Myriad Pro" pitchFamily="34" charset="0"/>
                <a:ea typeface="SimSun" pitchFamily="2" charset="-122"/>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SimSun" pitchFamily="2" charset="-122"/>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SimSun" pitchFamily="2" charset="-122"/>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SimSun" pitchFamily="2" charset="-122"/>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SimSun" pitchFamily="2" charset="-122"/>
              </a:defRPr>
            </a:lvl9pPr>
          </a:lstStyle>
          <a:p>
            <a:pPr>
              <a:lnSpc>
                <a:spcPts val="1400"/>
              </a:lnSpc>
              <a:spcBef>
                <a:spcPct val="0"/>
              </a:spcBef>
              <a:buFontTx/>
              <a:buNone/>
              <a:defRPr/>
            </a:pPr>
            <a:r>
              <a:rPr lang="en-US" altLang="zh-CN" sz="1100" dirty="0" smtClean="0">
                <a:solidFill>
                  <a:schemeClr val="tx1">
                    <a:lumMod val="50000"/>
                  </a:schemeClr>
                </a:solidFill>
              </a:rPr>
              <a:t>Metro Line 3—</a:t>
            </a:r>
            <a:r>
              <a:rPr lang="en-US" altLang="zh-CN" sz="1100" dirty="0" err="1" smtClean="0">
                <a:solidFill>
                  <a:schemeClr val="tx1">
                    <a:lumMod val="50000"/>
                  </a:schemeClr>
                </a:solidFill>
              </a:rPr>
              <a:t>Mozhou</a:t>
            </a:r>
            <a:r>
              <a:rPr lang="en-US" altLang="zh-CN" sz="1100" dirty="0" smtClean="0">
                <a:solidFill>
                  <a:schemeClr val="tx1">
                    <a:lumMod val="50000"/>
                  </a:schemeClr>
                </a:solidFill>
              </a:rPr>
              <a:t> </a:t>
            </a:r>
            <a:r>
              <a:rPr lang="en-US" altLang="zh-CN" sz="1100" dirty="0">
                <a:solidFill>
                  <a:schemeClr val="tx1">
                    <a:lumMod val="50000"/>
                  </a:schemeClr>
                </a:solidFill>
              </a:rPr>
              <a:t>East Road Station, Exit 2</a:t>
            </a:r>
          </a:p>
          <a:p>
            <a:pPr>
              <a:lnSpc>
                <a:spcPts val="1500"/>
              </a:lnSpc>
              <a:spcBef>
                <a:spcPct val="0"/>
              </a:spcBef>
              <a:buFontTx/>
              <a:buNone/>
              <a:defRPr/>
            </a:pPr>
            <a:r>
              <a:rPr lang="en-US" altLang="zh-CN" sz="1100" dirty="0">
                <a:solidFill>
                  <a:schemeClr val="tx1">
                    <a:lumMod val="50000"/>
                  </a:schemeClr>
                </a:solidFill>
              </a:rPr>
              <a:t>Distance   </a:t>
            </a:r>
            <a:r>
              <a:rPr lang="en-US" altLang="zh-CN" sz="1100" dirty="0">
                <a:solidFill>
                  <a:schemeClr val="tx1">
                    <a:lumMod val="50000"/>
                  </a:schemeClr>
                </a:solidFill>
                <a:ea typeface="黑体" pitchFamily="49" charset="-122"/>
              </a:rPr>
              <a:t>: </a:t>
            </a:r>
            <a:r>
              <a:rPr lang="en-US" altLang="zh-CN" sz="1100" b="0" dirty="0" smtClean="0">
                <a:solidFill>
                  <a:schemeClr val="tx1">
                    <a:lumMod val="50000"/>
                  </a:schemeClr>
                </a:solidFill>
              </a:rPr>
              <a:t>100m</a:t>
            </a:r>
            <a:endParaRPr lang="en-US" altLang="zh-CN" sz="1100" b="0" dirty="0">
              <a:solidFill>
                <a:schemeClr val="tx1">
                  <a:lumMod val="50000"/>
                </a:schemeClr>
              </a:solidFill>
            </a:endParaRPr>
          </a:p>
          <a:p>
            <a:pPr>
              <a:lnSpc>
                <a:spcPts val="1500"/>
              </a:lnSpc>
              <a:spcBef>
                <a:spcPct val="0"/>
              </a:spcBef>
              <a:spcAft>
                <a:spcPts val="600"/>
              </a:spcAft>
              <a:buFontTx/>
              <a:buNone/>
              <a:defRPr/>
            </a:pPr>
            <a:r>
              <a:rPr lang="en-US" altLang="zh-CN" sz="1100" dirty="0" smtClean="0">
                <a:solidFill>
                  <a:schemeClr val="tx1">
                    <a:lumMod val="50000"/>
                  </a:schemeClr>
                </a:solidFill>
              </a:rPr>
              <a:t>Range       </a:t>
            </a:r>
            <a:r>
              <a:rPr lang="en-US" altLang="zh-CN" sz="1100" dirty="0">
                <a:solidFill>
                  <a:schemeClr val="tx1">
                    <a:lumMod val="50000"/>
                  </a:schemeClr>
                </a:solidFill>
              </a:rPr>
              <a:t>: </a:t>
            </a:r>
            <a:r>
              <a:rPr lang="en-US" altLang="zh-CN" sz="1100" b="0" dirty="0" smtClean="0">
                <a:solidFill>
                  <a:schemeClr val="tx1">
                    <a:lumMod val="50000"/>
                  </a:schemeClr>
                </a:solidFill>
              </a:rPr>
              <a:t>2mins </a:t>
            </a:r>
            <a:r>
              <a:rPr lang="en-US" altLang="zh-CN" sz="1100" b="0" dirty="0">
                <a:solidFill>
                  <a:schemeClr val="tx1">
                    <a:lumMod val="50000"/>
                  </a:schemeClr>
                </a:solidFill>
              </a:rPr>
              <a:t>by walking</a:t>
            </a:r>
            <a:endParaRPr lang="en-US" altLang="zh-CN" sz="1100" dirty="0">
              <a:solidFill>
                <a:schemeClr val="tx1">
                  <a:lumMod val="50000"/>
                </a:schemeClr>
              </a:solidFill>
            </a:endParaRPr>
          </a:p>
          <a:p>
            <a:pPr>
              <a:lnSpc>
                <a:spcPts val="1500"/>
              </a:lnSpc>
              <a:spcBef>
                <a:spcPct val="0"/>
              </a:spcBef>
              <a:buFontTx/>
              <a:buNone/>
              <a:defRPr/>
            </a:pPr>
            <a:r>
              <a:rPr lang="en-US" altLang="zh-CN" sz="1100" dirty="0">
                <a:solidFill>
                  <a:schemeClr val="tx1">
                    <a:lumMod val="50000"/>
                  </a:schemeClr>
                </a:solidFill>
              </a:rPr>
              <a:t>Nanjing South Railway Station</a:t>
            </a:r>
          </a:p>
          <a:p>
            <a:pPr>
              <a:lnSpc>
                <a:spcPts val="1500"/>
              </a:lnSpc>
              <a:spcBef>
                <a:spcPct val="0"/>
              </a:spcBef>
              <a:buFontTx/>
              <a:buNone/>
              <a:defRPr/>
            </a:pPr>
            <a:r>
              <a:rPr lang="en-US" altLang="zh-CN" sz="1100" dirty="0">
                <a:solidFill>
                  <a:schemeClr val="tx1">
                    <a:lumMod val="50000"/>
                  </a:schemeClr>
                </a:solidFill>
              </a:rPr>
              <a:t>Distance   </a:t>
            </a:r>
            <a:r>
              <a:rPr lang="en-US" altLang="zh-CN" sz="1100" dirty="0">
                <a:solidFill>
                  <a:schemeClr val="tx1">
                    <a:lumMod val="50000"/>
                  </a:schemeClr>
                </a:solidFill>
                <a:ea typeface="黑体" pitchFamily="49" charset="-122"/>
              </a:rPr>
              <a:t>: </a:t>
            </a:r>
            <a:r>
              <a:rPr lang="en-US" altLang="zh-CN" sz="1100" b="0" dirty="0">
                <a:solidFill>
                  <a:schemeClr val="tx1">
                    <a:lumMod val="50000"/>
                  </a:schemeClr>
                </a:solidFill>
              </a:rPr>
              <a:t>19km</a:t>
            </a:r>
          </a:p>
          <a:p>
            <a:pPr>
              <a:lnSpc>
                <a:spcPts val="1500"/>
              </a:lnSpc>
              <a:spcBef>
                <a:spcPct val="0"/>
              </a:spcBef>
              <a:spcAft>
                <a:spcPts val="600"/>
              </a:spcAft>
              <a:buFontTx/>
              <a:buNone/>
              <a:defRPr/>
            </a:pPr>
            <a:r>
              <a:rPr lang="en-US" altLang="zh-CN" sz="1100" dirty="0">
                <a:solidFill>
                  <a:schemeClr val="tx1">
                    <a:lumMod val="50000"/>
                  </a:schemeClr>
                </a:solidFill>
              </a:rPr>
              <a:t>Range  </a:t>
            </a:r>
            <a:r>
              <a:rPr lang="en-US" altLang="zh-CN" sz="1100" dirty="0" smtClean="0">
                <a:solidFill>
                  <a:schemeClr val="tx1">
                    <a:lumMod val="50000"/>
                  </a:schemeClr>
                </a:solidFill>
              </a:rPr>
              <a:t>     </a:t>
            </a:r>
            <a:r>
              <a:rPr lang="en-US" altLang="zh-CN" sz="1100" dirty="0">
                <a:solidFill>
                  <a:schemeClr val="tx1">
                    <a:lumMod val="50000"/>
                  </a:schemeClr>
                </a:solidFill>
              </a:rPr>
              <a:t>: </a:t>
            </a:r>
            <a:r>
              <a:rPr lang="en-US" altLang="zh-CN" sz="1100" b="0" dirty="0">
                <a:solidFill>
                  <a:schemeClr val="tx1">
                    <a:lumMod val="50000"/>
                  </a:schemeClr>
                </a:solidFill>
              </a:rPr>
              <a:t>15mins by Metro</a:t>
            </a:r>
            <a:r>
              <a:rPr lang="en-US" altLang="zh-CN" sz="1100" b="0" dirty="0" smtClean="0">
                <a:solidFill>
                  <a:schemeClr val="tx1">
                    <a:lumMod val="50000"/>
                  </a:schemeClr>
                </a:solidFill>
              </a:rPr>
              <a:t>, 25mins </a:t>
            </a:r>
            <a:r>
              <a:rPr lang="en-US" altLang="zh-CN" sz="1100" b="0" dirty="0">
                <a:solidFill>
                  <a:schemeClr val="tx1">
                    <a:lumMod val="50000"/>
                  </a:schemeClr>
                </a:solidFill>
              </a:rPr>
              <a:t>by driving</a:t>
            </a:r>
            <a:endParaRPr lang="en-US" altLang="zh-CN" sz="1100" dirty="0">
              <a:solidFill>
                <a:schemeClr val="tx1">
                  <a:lumMod val="50000"/>
                </a:schemeClr>
              </a:solidFill>
            </a:endParaRPr>
          </a:p>
          <a:p>
            <a:pPr>
              <a:lnSpc>
                <a:spcPts val="1500"/>
              </a:lnSpc>
              <a:spcBef>
                <a:spcPct val="0"/>
              </a:spcBef>
              <a:buFontTx/>
              <a:buNone/>
              <a:defRPr/>
            </a:pPr>
            <a:r>
              <a:rPr lang="en-US" altLang="zh-CN" sz="1100" dirty="0">
                <a:solidFill>
                  <a:schemeClr val="tx1">
                    <a:lumMod val="50000"/>
                  </a:schemeClr>
                </a:solidFill>
              </a:rPr>
              <a:t>Nanjing </a:t>
            </a:r>
            <a:r>
              <a:rPr lang="en-US" altLang="zh-CN" sz="1100" dirty="0" err="1">
                <a:solidFill>
                  <a:schemeClr val="tx1">
                    <a:lumMod val="50000"/>
                  </a:schemeClr>
                </a:solidFill>
              </a:rPr>
              <a:t>Lukou</a:t>
            </a:r>
            <a:r>
              <a:rPr lang="en-US" altLang="zh-CN" sz="1100" dirty="0">
                <a:solidFill>
                  <a:schemeClr val="tx1">
                    <a:lumMod val="50000"/>
                  </a:schemeClr>
                </a:solidFill>
              </a:rPr>
              <a:t> International Airport</a:t>
            </a:r>
          </a:p>
          <a:p>
            <a:pPr>
              <a:lnSpc>
                <a:spcPts val="1500"/>
              </a:lnSpc>
              <a:spcBef>
                <a:spcPct val="0"/>
              </a:spcBef>
              <a:buFontTx/>
              <a:buNone/>
              <a:defRPr/>
            </a:pPr>
            <a:r>
              <a:rPr lang="en-US" altLang="zh-CN" sz="1100" dirty="0">
                <a:solidFill>
                  <a:schemeClr val="tx1">
                    <a:lumMod val="50000"/>
                  </a:schemeClr>
                </a:solidFill>
              </a:rPr>
              <a:t>Distance   </a:t>
            </a:r>
            <a:r>
              <a:rPr lang="en-US" altLang="zh-CN" sz="1100" dirty="0">
                <a:solidFill>
                  <a:schemeClr val="tx1">
                    <a:lumMod val="50000"/>
                  </a:schemeClr>
                </a:solidFill>
                <a:ea typeface="黑体" pitchFamily="49" charset="-122"/>
              </a:rPr>
              <a:t>: </a:t>
            </a:r>
            <a:r>
              <a:rPr lang="en-US" altLang="zh-CN" sz="1100" b="0" dirty="0">
                <a:solidFill>
                  <a:schemeClr val="tx1">
                    <a:lumMod val="50000"/>
                  </a:schemeClr>
                </a:solidFill>
              </a:rPr>
              <a:t>19km</a:t>
            </a:r>
          </a:p>
          <a:p>
            <a:pPr>
              <a:lnSpc>
                <a:spcPts val="1500"/>
              </a:lnSpc>
              <a:spcBef>
                <a:spcPct val="0"/>
              </a:spcBef>
              <a:spcAft>
                <a:spcPts val="600"/>
              </a:spcAft>
              <a:buFontTx/>
              <a:buNone/>
              <a:defRPr/>
            </a:pPr>
            <a:r>
              <a:rPr lang="en-US" altLang="zh-CN" sz="1100" dirty="0">
                <a:solidFill>
                  <a:schemeClr val="tx1">
                    <a:lumMod val="50000"/>
                  </a:schemeClr>
                </a:solidFill>
              </a:rPr>
              <a:t>Range   </a:t>
            </a:r>
            <a:r>
              <a:rPr lang="en-US" altLang="zh-CN" sz="1100" dirty="0" smtClean="0">
                <a:solidFill>
                  <a:schemeClr val="tx1">
                    <a:lumMod val="50000"/>
                  </a:schemeClr>
                </a:solidFill>
              </a:rPr>
              <a:t>    </a:t>
            </a:r>
            <a:r>
              <a:rPr lang="en-US" altLang="zh-CN" sz="1100" dirty="0">
                <a:solidFill>
                  <a:schemeClr val="tx1">
                    <a:lumMod val="50000"/>
                  </a:schemeClr>
                </a:solidFill>
              </a:rPr>
              <a:t>: </a:t>
            </a:r>
            <a:r>
              <a:rPr lang="en-US" altLang="zh-CN" sz="1100" dirty="0" smtClean="0">
                <a:solidFill>
                  <a:schemeClr val="tx1">
                    <a:lumMod val="50000"/>
                  </a:schemeClr>
                </a:solidFill>
              </a:rPr>
              <a:t> </a:t>
            </a:r>
            <a:r>
              <a:rPr lang="en-US" altLang="zh-CN" sz="1100" b="0" dirty="0" smtClean="0">
                <a:solidFill>
                  <a:schemeClr val="tx1">
                    <a:lumMod val="50000"/>
                  </a:schemeClr>
                </a:solidFill>
              </a:rPr>
              <a:t>25mins </a:t>
            </a:r>
            <a:r>
              <a:rPr lang="en-US" altLang="zh-CN" sz="1100" b="0" dirty="0">
                <a:solidFill>
                  <a:schemeClr val="tx1">
                    <a:lumMod val="50000"/>
                  </a:schemeClr>
                </a:solidFill>
              </a:rPr>
              <a:t>by driving</a:t>
            </a:r>
            <a:endParaRPr lang="en-US" altLang="zh-CN" sz="1100" dirty="0">
              <a:solidFill>
                <a:schemeClr val="tx1">
                  <a:lumMod val="50000"/>
                </a:schemeClr>
              </a:solidFill>
            </a:endParaRPr>
          </a:p>
          <a:p>
            <a:pPr>
              <a:lnSpc>
                <a:spcPts val="1500"/>
              </a:lnSpc>
              <a:spcBef>
                <a:spcPct val="0"/>
              </a:spcBef>
              <a:buFontTx/>
              <a:buNone/>
              <a:defRPr/>
            </a:pPr>
            <a:r>
              <a:rPr lang="en-US" altLang="zh-CN" sz="1100" dirty="0">
                <a:solidFill>
                  <a:schemeClr val="tx1">
                    <a:lumMod val="50000"/>
                  </a:schemeClr>
                </a:solidFill>
              </a:rPr>
              <a:t>Nanjing Railway Station</a:t>
            </a:r>
          </a:p>
          <a:p>
            <a:pPr>
              <a:lnSpc>
                <a:spcPts val="1500"/>
              </a:lnSpc>
              <a:spcBef>
                <a:spcPct val="0"/>
              </a:spcBef>
              <a:buFontTx/>
              <a:buNone/>
              <a:defRPr/>
            </a:pPr>
            <a:r>
              <a:rPr lang="en-US" altLang="zh-CN" sz="1100" dirty="0">
                <a:solidFill>
                  <a:schemeClr val="tx1">
                    <a:lumMod val="50000"/>
                  </a:schemeClr>
                </a:solidFill>
              </a:rPr>
              <a:t>Distance   </a:t>
            </a:r>
            <a:r>
              <a:rPr lang="en-US" altLang="zh-CN" sz="1100" dirty="0">
                <a:solidFill>
                  <a:schemeClr val="tx1">
                    <a:lumMod val="50000"/>
                  </a:schemeClr>
                </a:solidFill>
                <a:ea typeface="黑体" pitchFamily="49" charset="-122"/>
              </a:rPr>
              <a:t>: </a:t>
            </a:r>
            <a:r>
              <a:rPr lang="en-US" altLang="zh-CN" sz="1100" b="0" dirty="0">
                <a:solidFill>
                  <a:schemeClr val="tx1">
                    <a:lumMod val="50000"/>
                  </a:schemeClr>
                </a:solidFill>
              </a:rPr>
              <a:t>26km</a:t>
            </a:r>
          </a:p>
          <a:p>
            <a:pPr>
              <a:lnSpc>
                <a:spcPts val="1500"/>
              </a:lnSpc>
              <a:spcBef>
                <a:spcPct val="0"/>
              </a:spcBef>
              <a:buFontTx/>
              <a:buNone/>
              <a:defRPr/>
            </a:pPr>
            <a:r>
              <a:rPr lang="en-US" altLang="zh-CN" sz="1100" dirty="0">
                <a:solidFill>
                  <a:schemeClr val="tx1">
                    <a:lumMod val="50000"/>
                  </a:schemeClr>
                </a:solidFill>
              </a:rPr>
              <a:t>Range  </a:t>
            </a:r>
            <a:r>
              <a:rPr lang="en-US" altLang="zh-CN" sz="1100" dirty="0" smtClean="0">
                <a:solidFill>
                  <a:schemeClr val="tx1">
                    <a:lumMod val="50000"/>
                  </a:schemeClr>
                </a:solidFill>
              </a:rPr>
              <a:t>     </a:t>
            </a:r>
            <a:r>
              <a:rPr lang="en-US" altLang="zh-CN" sz="1100" dirty="0">
                <a:solidFill>
                  <a:schemeClr val="tx1">
                    <a:lumMod val="50000"/>
                  </a:schemeClr>
                </a:solidFill>
              </a:rPr>
              <a:t>: </a:t>
            </a:r>
            <a:r>
              <a:rPr lang="en-US" altLang="zh-CN" sz="1100" b="0" dirty="0">
                <a:solidFill>
                  <a:schemeClr val="tx1">
                    <a:lumMod val="50000"/>
                  </a:schemeClr>
                </a:solidFill>
              </a:rPr>
              <a:t>40mins by </a:t>
            </a:r>
            <a:r>
              <a:rPr lang="en-US" altLang="zh-CN" sz="1100" b="0" dirty="0" smtClean="0">
                <a:solidFill>
                  <a:schemeClr val="tx1">
                    <a:lumMod val="50000"/>
                  </a:schemeClr>
                </a:solidFill>
              </a:rPr>
              <a:t>Metro, 30mins </a:t>
            </a:r>
            <a:r>
              <a:rPr lang="en-US" altLang="zh-CN" sz="1100" b="0" dirty="0">
                <a:solidFill>
                  <a:schemeClr val="tx1">
                    <a:lumMod val="50000"/>
                  </a:schemeClr>
                </a:solidFill>
              </a:rPr>
              <a:t>by driving</a:t>
            </a:r>
            <a:endParaRPr lang="en-US" altLang="zh-CN" sz="1100" dirty="0">
              <a:solidFill>
                <a:schemeClr val="tx1">
                  <a:lumMod val="50000"/>
                </a:schemeClr>
              </a:solidFill>
            </a:endParaRPr>
          </a:p>
        </p:txBody>
      </p:sp>
      <p:sp>
        <p:nvSpPr>
          <p:cNvPr id="7173" name="Picture 6" descr="C:\Users\sunnzha\Desktop\zyj\美工\SM\2015\8\地图----福特\地图--PPt用.jpg"/>
          <p:cNvSpPr>
            <a:spLocks noChangeAspect="1" noChangeArrowheads="1"/>
          </p:cNvSpPr>
          <p:nvPr/>
        </p:nvSpPr>
        <p:spPr bwMode="auto">
          <a:xfrm>
            <a:off x="684213" y="1101725"/>
            <a:ext cx="4138612"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pic>
        <p:nvPicPr>
          <p:cNvPr id="7174" name="Picture 7" descr="C:\Users\lilyliu\Desktop\PPT图片\南京上秦淮假日酒店--地图.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63" y="1106488"/>
            <a:ext cx="4559300"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645738"/>
      </p:ext>
    </p:extLst>
  </p:cSld>
  <p:clrMapOvr>
    <a:masterClrMapping/>
  </p:clrMapOvr>
  <p:transition spd="med">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4795838" y="4194175"/>
            <a:ext cx="3800475"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lnSpc>
                <a:spcPts val="1800"/>
              </a:lnSpc>
            </a:pPr>
            <a:r>
              <a:rPr lang="en-US" altLang="zh-CN">
                <a:solidFill>
                  <a:srgbClr val="000000"/>
                </a:solidFill>
                <a:cs typeface="Arial" charset="0"/>
              </a:rPr>
              <a:t>U lake square is located near to hotel. It has not only fresh air, green trees, gurgling water, but also about 2 km track around the lake which is the perfect place for running and cycling enthusiasts.</a:t>
            </a:r>
          </a:p>
        </p:txBody>
      </p:sp>
      <p:sp>
        <p:nvSpPr>
          <p:cNvPr id="11" name="Rectangle 2"/>
          <p:cNvSpPr>
            <a:spLocks noGrp="1" noChangeArrowheads="1"/>
          </p:cNvSpPr>
          <p:nvPr>
            <p:ph type="title" idx="4294967295"/>
          </p:nvPr>
        </p:nvSpPr>
        <p:spPr>
          <a:xfrm>
            <a:off x="395288" y="260350"/>
            <a:ext cx="8353425" cy="574675"/>
          </a:xfrm>
        </p:spPr>
        <p:txBody>
          <a:bodyPr/>
          <a:lstStyle/>
          <a:p>
            <a:pPr>
              <a:defRPr/>
            </a:pP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1800" b="1" dirty="0" smtClean="0">
                <a:effectLst>
                  <a:outerShdw blurRad="38100" dist="38100" dir="2700000" algn="tl">
                    <a:srgbClr val="C0C0C0"/>
                  </a:outerShdw>
                </a:effectLst>
                <a:ea typeface="SimSun" pitchFamily="2" charset="-122"/>
              </a:rPr>
              <a:t/>
            </a:r>
            <a:br>
              <a:rPr lang="zh-CN" altLang="en-US" sz="1800" b="1" dirty="0" smtClean="0">
                <a:effectLst>
                  <a:outerShdw blurRad="38100" dist="38100" dir="2700000" algn="tl">
                    <a:srgbClr val="C0C0C0"/>
                  </a:outerShdw>
                </a:effectLst>
                <a:ea typeface="SimSun" pitchFamily="2" charset="-122"/>
              </a:rPr>
            </a:br>
            <a:r>
              <a:rPr lang="zh-CN" altLang="en-US" sz="1800" b="1" dirty="0" smtClean="0">
                <a:effectLst>
                  <a:outerShdw blurRad="38100" dist="38100" dir="2700000" algn="tl">
                    <a:srgbClr val="C0C0C0"/>
                  </a:outerShdw>
                </a:effectLst>
                <a:latin typeface="汉仪中黑简"/>
                <a:ea typeface="汉仪中黑简"/>
              </a:rPr>
              <a:t>周边环境</a:t>
            </a:r>
            <a:r>
              <a:rPr lang="zh-CN" altLang="en-US" sz="1600" b="1" dirty="0" smtClean="0">
                <a:effectLst>
                  <a:outerShdw blurRad="38100" dist="38100" dir="2700000" algn="tl">
                    <a:srgbClr val="C0C0C0"/>
                  </a:outerShdw>
                </a:effectLst>
                <a:ea typeface="SimSun" pitchFamily="2" charset="-122"/>
              </a:rPr>
              <a:t/>
            </a:r>
            <a:br>
              <a:rPr lang="zh-CN" altLang="en-US" sz="1600" b="1" dirty="0" smtClean="0">
                <a:effectLst>
                  <a:outerShdw blurRad="38100" dist="38100" dir="2700000" algn="tl">
                    <a:srgbClr val="C0C0C0"/>
                  </a:outerShdw>
                </a:effectLst>
                <a:ea typeface="SimSun" pitchFamily="2" charset="-122"/>
              </a:rPr>
            </a:br>
            <a:r>
              <a:rPr lang="en-US" altLang="zh-CN" sz="1600" b="1" dirty="0" smtClean="0">
                <a:effectLst>
                  <a:outerShdw blurRad="38100" dist="38100" dir="2700000" algn="tl">
                    <a:srgbClr val="C0C0C0"/>
                  </a:outerShdw>
                </a:effectLst>
                <a:ea typeface="SimSun" pitchFamily="2" charset="-122"/>
              </a:rPr>
              <a:t>Surrounding</a:t>
            </a:r>
            <a:endParaRPr lang="zh-CN" altLang="en-US" sz="1600" b="1" dirty="0">
              <a:effectLst>
                <a:outerShdw blurRad="38100" dist="38100" dir="2700000" algn="tl">
                  <a:srgbClr val="C0C0C0"/>
                </a:outerShdw>
              </a:effectLst>
              <a:ea typeface="SimSun" pitchFamily="2" charset="-122"/>
            </a:endParaRPr>
          </a:p>
        </p:txBody>
      </p:sp>
      <p:sp>
        <p:nvSpPr>
          <p:cNvPr id="20484" name="Picture 2"/>
          <p:cNvSpPr>
            <a:spLocks noChangeArrowheads="1"/>
          </p:cNvSpPr>
          <p:nvPr/>
        </p:nvSpPr>
        <p:spPr bwMode="auto">
          <a:xfrm>
            <a:off x="4645025" y="1036638"/>
            <a:ext cx="41021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0485" name="Rectangle 1"/>
          <p:cNvSpPr>
            <a:spLocks noChangeArrowheads="1"/>
          </p:cNvSpPr>
          <p:nvPr/>
        </p:nvSpPr>
        <p:spPr bwMode="auto">
          <a:xfrm>
            <a:off x="611188" y="1677988"/>
            <a:ext cx="39624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lnSpc>
                <a:spcPct val="150000"/>
              </a:lnSpc>
            </a:pPr>
            <a:r>
              <a:rPr lang="zh-CN" altLang="en-US">
                <a:solidFill>
                  <a:srgbClr val="000000"/>
                </a:solidFill>
                <a:latin typeface="汉仪中黑简" pitchFamily="49" charset="-122"/>
                <a:ea typeface="汉仪中黑简" pitchFamily="49" charset="-122"/>
              </a:rPr>
              <a:t>紧邻酒店的</a:t>
            </a:r>
            <a:r>
              <a:rPr lang="en-US" altLang="zh-CN">
                <a:solidFill>
                  <a:srgbClr val="000000"/>
                </a:solidFill>
                <a:latin typeface="汉仪中黑简" pitchFamily="49" charset="-122"/>
                <a:ea typeface="汉仪中黑简" pitchFamily="49" charset="-122"/>
              </a:rPr>
              <a:t>U</a:t>
            </a:r>
            <a:r>
              <a:rPr lang="zh-CN" altLang="en-US">
                <a:solidFill>
                  <a:srgbClr val="000000"/>
                </a:solidFill>
                <a:latin typeface="汉仪中黑简" pitchFamily="49" charset="-122"/>
                <a:ea typeface="汉仪中黑简" pitchFamily="49" charset="-122"/>
              </a:rPr>
              <a:t>湖广场，天清气朗，绿树环绕，流水潺潺，不但清新自然，还拥有全长约</a:t>
            </a:r>
            <a:r>
              <a:rPr lang="en-US" altLang="zh-CN">
                <a:solidFill>
                  <a:srgbClr val="000000"/>
                </a:solidFill>
                <a:latin typeface="汉仪中黑简" pitchFamily="49" charset="-122"/>
                <a:ea typeface="汉仪中黑简" pitchFamily="49" charset="-122"/>
              </a:rPr>
              <a:t>2</a:t>
            </a:r>
            <a:r>
              <a:rPr lang="zh-CN" altLang="en-US">
                <a:solidFill>
                  <a:srgbClr val="000000"/>
                </a:solidFill>
                <a:latin typeface="汉仪中黑简" pitchFamily="49" charset="-122"/>
                <a:ea typeface="汉仪中黑简" pitchFamily="49" charset="-122"/>
              </a:rPr>
              <a:t>公里的环湖跑道，是跑步和骑行爱好者的绝佳去处。</a:t>
            </a:r>
            <a:endParaRPr lang="en-US" altLang="zh-CN">
              <a:solidFill>
                <a:srgbClr val="000000"/>
              </a:solidFill>
              <a:latin typeface="汉仪中黑简" pitchFamily="49" charset="-122"/>
              <a:ea typeface="汉仪中黑简" pitchFamily="49" charset="-122"/>
            </a:endParaRPr>
          </a:p>
        </p:txBody>
      </p:sp>
      <p:pic>
        <p:nvPicPr>
          <p:cNvPr id="2" name="Picture 7" descr="Z:\Lily\PPT图片\QQ截图2016070713261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560" y="3457221"/>
            <a:ext cx="4107359" cy="2708083"/>
          </a:xfrm>
          <a:prstGeom prst="rect">
            <a:avLst/>
          </a:prstGeom>
          <a:noFill/>
          <a:effectLst>
            <a:softEdge rad="112014"/>
          </a:effectLst>
          <a:extLst>
            <a:ext uri="{909E8E84-426E-40DD-AFC4-6F175D3DCCD1}">
              <a14:hiddenFill xmlns:a14="http://schemas.microsoft.com/office/drawing/2010/main">
                <a:solidFill>
                  <a:srgbClr val="FFFFFF"/>
                </a:solidFill>
              </a14:hiddenFill>
            </a:ext>
          </a:extLst>
        </p:spPr>
      </p:pic>
      <p:pic>
        <p:nvPicPr>
          <p:cNvPr id="19464" name="Picture 8" descr="C:\Users\lilyliu\Desktop\PPT图片\未标题-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51363" y="980728"/>
            <a:ext cx="4124325" cy="2716212"/>
          </a:xfrm>
          <a:prstGeom prst="rect">
            <a:avLst/>
          </a:prstGeom>
          <a:noFill/>
          <a:effectLst>
            <a:softEdge rad="11303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911021"/>
      </p:ext>
    </p:extLst>
  </p:cSld>
  <p:clrMapOvr>
    <a:masterClrMapping/>
  </p:clrMapOvr>
  <p:transition spd="med">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txBox="1">
            <a:spLocks noChangeArrowheads="1"/>
          </p:cNvSpPr>
          <p:nvPr/>
        </p:nvSpPr>
        <p:spPr>
          <a:xfrm>
            <a:off x="323850" y="265113"/>
            <a:ext cx="8351838" cy="574675"/>
          </a:xfrm>
          <a:prstGeom prst="rect">
            <a:avLst/>
          </a:prstGeom>
        </p:spPr>
        <p:txBody>
          <a:bodyPr/>
          <a:lstStyle>
            <a:lvl1pPr eaLnBrk="0" hangingPunct="0">
              <a:defRPr sz="1400">
                <a:solidFill>
                  <a:schemeClr val="tx1"/>
                </a:solidFill>
                <a:latin typeface="Myriad Pro" pitchFamily="34" charset="0"/>
                <a:ea typeface="SimSun" pitchFamily="2" charset="-122"/>
              </a:defRPr>
            </a:lvl1pPr>
            <a:lvl2pPr marL="742950" indent="-285750" eaLnBrk="0" hangingPunct="0">
              <a:defRPr sz="1400">
                <a:solidFill>
                  <a:schemeClr val="tx1"/>
                </a:solidFill>
                <a:latin typeface="Myriad Pro" pitchFamily="34" charset="0"/>
                <a:ea typeface="SimSun" pitchFamily="2" charset="-122"/>
              </a:defRPr>
            </a:lvl2pPr>
            <a:lvl3pPr marL="1143000" indent="-228600" eaLnBrk="0" hangingPunct="0">
              <a:defRPr sz="1400">
                <a:solidFill>
                  <a:schemeClr val="tx1"/>
                </a:solidFill>
                <a:latin typeface="Myriad Pro" pitchFamily="34" charset="0"/>
                <a:ea typeface="SimSun" pitchFamily="2" charset="-122"/>
              </a:defRPr>
            </a:lvl3pPr>
            <a:lvl4pPr marL="1600200" indent="-228600" eaLnBrk="0" hangingPunct="0">
              <a:defRPr sz="1400">
                <a:solidFill>
                  <a:schemeClr val="tx1"/>
                </a:solidFill>
                <a:latin typeface="Myriad Pro" pitchFamily="34" charset="0"/>
                <a:ea typeface="SimSun" pitchFamily="2" charset="-122"/>
              </a:defRPr>
            </a:lvl4pPr>
            <a:lvl5pPr marL="2057400" indent="-228600" eaLnBrk="0" hangingPunct="0">
              <a:defRPr sz="1400">
                <a:solidFill>
                  <a:schemeClr val="tx1"/>
                </a:solidFill>
                <a:latin typeface="Myriad Pro" pitchFamily="34" charset="0"/>
                <a:ea typeface="SimSun" pitchFamily="2" charset="-122"/>
              </a:defRPr>
            </a:lvl5pPr>
            <a:lvl6pPr marL="2514600" indent="-228600" eaLnBrk="0" fontAlgn="base" hangingPunct="0">
              <a:spcBef>
                <a:spcPct val="0"/>
              </a:spcBef>
              <a:spcAft>
                <a:spcPct val="0"/>
              </a:spcAft>
              <a:defRPr sz="1400">
                <a:solidFill>
                  <a:schemeClr val="tx1"/>
                </a:solidFill>
                <a:latin typeface="Myriad Pro" pitchFamily="34" charset="0"/>
                <a:ea typeface="SimSun" pitchFamily="2" charset="-122"/>
              </a:defRPr>
            </a:lvl6pPr>
            <a:lvl7pPr marL="2971800" indent="-228600" eaLnBrk="0" fontAlgn="base" hangingPunct="0">
              <a:spcBef>
                <a:spcPct val="0"/>
              </a:spcBef>
              <a:spcAft>
                <a:spcPct val="0"/>
              </a:spcAft>
              <a:defRPr sz="1400">
                <a:solidFill>
                  <a:schemeClr val="tx1"/>
                </a:solidFill>
                <a:latin typeface="Myriad Pro" pitchFamily="34" charset="0"/>
                <a:ea typeface="SimSun" pitchFamily="2" charset="-122"/>
              </a:defRPr>
            </a:lvl7pPr>
            <a:lvl8pPr marL="3429000" indent="-228600" eaLnBrk="0" fontAlgn="base" hangingPunct="0">
              <a:spcBef>
                <a:spcPct val="0"/>
              </a:spcBef>
              <a:spcAft>
                <a:spcPct val="0"/>
              </a:spcAft>
              <a:defRPr sz="1400">
                <a:solidFill>
                  <a:schemeClr val="tx1"/>
                </a:solidFill>
                <a:latin typeface="Myriad Pro" pitchFamily="34" charset="0"/>
                <a:ea typeface="SimSun" pitchFamily="2" charset="-122"/>
              </a:defRPr>
            </a:lvl8pPr>
            <a:lvl9pPr marL="3886200" indent="-228600" eaLnBrk="0" fontAlgn="base" hangingPunct="0">
              <a:spcBef>
                <a:spcPct val="0"/>
              </a:spcBef>
              <a:spcAft>
                <a:spcPct val="0"/>
              </a:spcAft>
              <a:defRPr sz="1400">
                <a:solidFill>
                  <a:schemeClr val="tx1"/>
                </a:solidFill>
                <a:latin typeface="Myriad Pro" pitchFamily="34" charset="0"/>
                <a:ea typeface="SimSun" pitchFamily="2" charset="-122"/>
              </a:defRPr>
            </a:lvl9pPr>
          </a:lstStyle>
          <a:p>
            <a:pPr>
              <a:spcBef>
                <a:spcPct val="75000"/>
              </a:spcBef>
              <a:defRPr/>
            </a:pPr>
            <a:r>
              <a:rPr lang="zh-CN" altLang="en-US" sz="1800" b="1" dirty="0">
                <a:solidFill>
                  <a:schemeClr val="bg1"/>
                </a:solidFill>
                <a:effectLst>
                  <a:outerShdw blurRad="38100" dist="38100" dir="2700000" algn="tl">
                    <a:srgbClr val="C0C0C0"/>
                  </a:outerShdw>
                </a:effectLst>
                <a:latin typeface="汉仪中黑简"/>
                <a:ea typeface="汉仪中黑简"/>
                <a:cs typeface="汉仪中黑简"/>
              </a:rPr>
              <a:t>周边</a:t>
            </a:r>
            <a:r>
              <a:rPr lang="zh-CN" altLang="en-US" sz="1800" b="1" dirty="0" smtClean="0">
                <a:solidFill>
                  <a:schemeClr val="bg1"/>
                </a:solidFill>
                <a:effectLst>
                  <a:outerShdw blurRad="38100" dist="38100" dir="2700000" algn="tl">
                    <a:srgbClr val="C0C0C0"/>
                  </a:outerShdw>
                </a:effectLst>
                <a:latin typeface="汉仪中黑简"/>
                <a:ea typeface="汉仪中黑简"/>
                <a:cs typeface="汉仪中黑简"/>
              </a:rPr>
              <a:t>环境</a:t>
            </a:r>
            <a:r>
              <a:rPr lang="en-US" altLang="zh-CN" sz="1800" b="1" dirty="0" smtClean="0">
                <a:solidFill>
                  <a:schemeClr val="bg1"/>
                </a:solidFill>
                <a:effectLst>
                  <a:outerShdw blurRad="38100" dist="38100" dir="2700000" algn="tl">
                    <a:srgbClr val="C0C0C0"/>
                  </a:outerShdw>
                </a:effectLst>
                <a:latin typeface="汉仪中黑简"/>
                <a:ea typeface="汉仪中黑简"/>
                <a:cs typeface="汉仪中黑简"/>
              </a:rPr>
              <a:t>——</a:t>
            </a:r>
            <a:r>
              <a:rPr lang="zh-CN" altLang="en-US" sz="1800" b="1" dirty="0" smtClean="0">
                <a:solidFill>
                  <a:schemeClr val="bg1"/>
                </a:solidFill>
                <a:effectLst>
                  <a:outerShdw blurRad="38100" dist="38100" dir="2700000" algn="tl">
                    <a:srgbClr val="C0C0C0"/>
                  </a:outerShdw>
                </a:effectLst>
                <a:latin typeface="汉仪中黑简"/>
                <a:ea typeface="汉仪中黑简"/>
                <a:cs typeface="汉仪中黑简"/>
              </a:rPr>
              <a:t>购物</a:t>
            </a:r>
            <a:r>
              <a:rPr lang="en-US" altLang="zh-CN" sz="1600" b="1" dirty="0">
                <a:solidFill>
                  <a:schemeClr val="bg1"/>
                </a:solidFill>
                <a:effectLst>
                  <a:outerShdw blurRad="38100" dist="38100" dir="2700000" algn="tl">
                    <a:srgbClr val="C0C0C0"/>
                  </a:outerShdw>
                </a:effectLst>
                <a:ea typeface="黑体" pitchFamily="49" charset="-122"/>
              </a:rPr>
              <a:t/>
            </a:r>
            <a:br>
              <a:rPr lang="en-US" altLang="zh-CN" sz="1600" b="1" dirty="0">
                <a:solidFill>
                  <a:schemeClr val="bg1"/>
                </a:solidFill>
                <a:effectLst>
                  <a:outerShdw blurRad="38100" dist="38100" dir="2700000" algn="tl">
                    <a:srgbClr val="C0C0C0"/>
                  </a:outerShdw>
                </a:effectLst>
                <a:ea typeface="黑体" pitchFamily="49" charset="-122"/>
              </a:rPr>
            </a:br>
            <a:r>
              <a:rPr lang="en-US" altLang="zh-CN" sz="1600" b="1" dirty="0" smtClean="0">
                <a:solidFill>
                  <a:schemeClr val="bg1"/>
                </a:solidFill>
                <a:effectLst>
                  <a:outerShdw blurRad="38100" dist="38100" dir="2700000" algn="tl">
                    <a:srgbClr val="C0C0C0"/>
                  </a:outerShdw>
                </a:effectLst>
                <a:ea typeface="黑体" pitchFamily="49" charset="-122"/>
              </a:rPr>
              <a:t>Surrounding - Shopping</a:t>
            </a:r>
            <a:endParaRPr lang="zh-CN" altLang="en-US" sz="1600" b="1" dirty="0">
              <a:solidFill>
                <a:schemeClr val="bg1"/>
              </a:solidFill>
              <a:effectLst>
                <a:outerShdw blurRad="38100" dist="38100" dir="2700000" algn="tl">
                  <a:srgbClr val="C0C0C0"/>
                </a:outerShdw>
              </a:effectLst>
            </a:endParaRPr>
          </a:p>
        </p:txBody>
      </p:sp>
      <p:sp>
        <p:nvSpPr>
          <p:cNvPr id="21507" name="TextBox 1"/>
          <p:cNvSpPr txBox="1">
            <a:spLocks noChangeArrowheads="1"/>
          </p:cNvSpPr>
          <p:nvPr/>
        </p:nvSpPr>
        <p:spPr bwMode="auto">
          <a:xfrm>
            <a:off x="774700" y="4797425"/>
            <a:ext cx="73977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Myriad Pro" pitchFamily="34" charset="0"/>
                <a:ea typeface="宋体" pitchFamily="2" charset="-122"/>
              </a:defRPr>
            </a:lvl1pPr>
            <a:lvl2pPr marL="742950" indent="-285750">
              <a:defRPr sz="1600">
                <a:solidFill>
                  <a:schemeClr val="tx1"/>
                </a:solidFill>
                <a:latin typeface="Myriad Pro" pitchFamily="34" charset="0"/>
                <a:ea typeface="宋体" pitchFamily="2" charset="-122"/>
              </a:defRPr>
            </a:lvl2pPr>
            <a:lvl3pPr marL="1143000">
              <a:defRPr sz="1400">
                <a:solidFill>
                  <a:schemeClr val="tx1"/>
                </a:solidFill>
                <a:latin typeface="Myriad Pro" pitchFamily="34" charset="0"/>
                <a:ea typeface="宋体" pitchFamily="2" charset="-122"/>
              </a:defRPr>
            </a:lvl3pPr>
            <a:lvl4pPr marL="1600200">
              <a:defRPr sz="1300">
                <a:solidFill>
                  <a:schemeClr val="tx1"/>
                </a:solidFill>
                <a:latin typeface="Myriad Pro" pitchFamily="34" charset="0"/>
                <a:ea typeface="宋体" pitchFamily="2" charset="-122"/>
              </a:defRPr>
            </a:lvl4pPr>
            <a:lvl5pPr marL="2057400">
              <a:defRPr sz="1200">
                <a:solidFill>
                  <a:schemeClr val="tx1"/>
                </a:solidFill>
                <a:latin typeface="Myriad Pro" pitchFamily="34" charset="0"/>
                <a:ea typeface="宋体" pitchFamily="2" charset="-122"/>
              </a:defRPr>
            </a:lvl5pPr>
            <a:lvl6pPr marL="2514600">
              <a:defRPr sz="1200">
                <a:solidFill>
                  <a:schemeClr val="tx1"/>
                </a:solidFill>
                <a:latin typeface="Myriad Pro" pitchFamily="34" charset="0"/>
                <a:ea typeface="宋体" pitchFamily="2" charset="-122"/>
              </a:defRPr>
            </a:lvl6pPr>
            <a:lvl7pPr marL="2971800">
              <a:defRPr sz="1200">
                <a:solidFill>
                  <a:schemeClr val="tx1"/>
                </a:solidFill>
                <a:latin typeface="Myriad Pro" pitchFamily="34" charset="0"/>
                <a:ea typeface="宋体" pitchFamily="2" charset="-122"/>
              </a:defRPr>
            </a:lvl7pPr>
            <a:lvl8pPr marL="3429000">
              <a:defRPr sz="1200">
                <a:solidFill>
                  <a:schemeClr val="tx1"/>
                </a:solidFill>
                <a:latin typeface="Myriad Pro" pitchFamily="34" charset="0"/>
                <a:ea typeface="宋体" pitchFamily="2" charset="-122"/>
              </a:defRPr>
            </a:lvl8pPr>
            <a:lvl9pPr marL="3886200">
              <a:defRPr sz="1200">
                <a:solidFill>
                  <a:schemeClr val="tx1"/>
                </a:solidFill>
                <a:latin typeface="Myriad Pro" pitchFamily="34" charset="0"/>
                <a:ea typeface="宋体" pitchFamily="2" charset="-122"/>
              </a:defRPr>
            </a:lvl9pPr>
          </a:lstStyle>
          <a:p>
            <a:pPr eaLnBrk="0" hangingPunct="0"/>
            <a:r>
              <a:rPr lang="zh-CN" altLang="en-US" sz="1400">
                <a:solidFill>
                  <a:srgbClr val="000000"/>
                </a:solidFill>
                <a:latin typeface="汉仪中黑简" pitchFamily="49" charset="-122"/>
                <a:ea typeface="汉仪中黑简" pitchFamily="49" charset="-122"/>
                <a:cs typeface="Arial" charset="0"/>
              </a:rPr>
              <a:t>南京砂之船奥特莱斯艺术商业广场</a:t>
            </a:r>
            <a:r>
              <a:rPr lang="en-US" altLang="zh-CN" sz="1400" b="0">
                <a:solidFill>
                  <a:srgbClr val="000000"/>
                </a:solidFill>
                <a:latin typeface="汉仪中黑简" pitchFamily="49" charset="-122"/>
                <a:ea typeface="汉仪中黑简" pitchFamily="49" charset="-122"/>
                <a:cs typeface="Arial" charset="0"/>
              </a:rPr>
              <a:t>——</a:t>
            </a:r>
            <a:r>
              <a:rPr lang="zh-CN" altLang="en-US" sz="1200" b="0">
                <a:solidFill>
                  <a:srgbClr val="000000"/>
                </a:solidFill>
                <a:latin typeface="汉仪中黑简" pitchFamily="49" charset="-122"/>
                <a:ea typeface="汉仪中黑简" pitchFamily="49" charset="-122"/>
                <a:cs typeface="Arial" charset="0"/>
              </a:rPr>
              <a:t>南京砂之船艺术商业广场是砂之船（上海）控股有限公司携旗下项目，拥有</a:t>
            </a:r>
            <a:r>
              <a:rPr lang="en-US" altLang="zh-CN" sz="1200" b="0">
                <a:solidFill>
                  <a:srgbClr val="000000"/>
                </a:solidFill>
                <a:latin typeface="汉仪中黑简" pitchFamily="49" charset="-122"/>
                <a:ea typeface="汉仪中黑简" pitchFamily="49" charset="-122"/>
                <a:cs typeface="Arial" charset="0"/>
              </a:rPr>
              <a:t>600</a:t>
            </a:r>
            <a:r>
              <a:rPr lang="zh-CN" altLang="en-US" sz="1200" b="0">
                <a:solidFill>
                  <a:srgbClr val="000000"/>
                </a:solidFill>
                <a:latin typeface="汉仪中黑简" pitchFamily="49" charset="-122"/>
                <a:ea typeface="汉仪中黑简" pitchFamily="49" charset="-122"/>
                <a:cs typeface="Arial" charset="0"/>
              </a:rPr>
              <a:t>个国内外知名品牌。在国际名品、潮流运动、绅士休闲、淑女名媛等各个时尚品类齐集的同时，精品超市、特色餐饮、顶级影院、儿童体验等各大主力业态也一应俱全。</a:t>
            </a:r>
            <a:endParaRPr lang="zh-CN" altLang="en-US" sz="1400" b="0">
              <a:solidFill>
                <a:srgbClr val="000000"/>
              </a:solidFill>
              <a:latin typeface="Arial" charset="0"/>
              <a:ea typeface="汉仪中黑简" pitchFamily="49" charset="-122"/>
              <a:cs typeface="Arial" charset="0"/>
            </a:endParaRPr>
          </a:p>
        </p:txBody>
      </p:sp>
      <p:pic>
        <p:nvPicPr>
          <p:cNvPr id="21508" name="Picture 6" descr="W:\Lily\砂之船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1068388"/>
            <a:ext cx="718185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1"/>
          <p:cNvSpPr txBox="1">
            <a:spLocks noChangeArrowheads="1"/>
          </p:cNvSpPr>
          <p:nvPr/>
        </p:nvSpPr>
        <p:spPr bwMode="auto">
          <a:xfrm>
            <a:off x="774700" y="5445125"/>
            <a:ext cx="754221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Myriad Pro" pitchFamily="34" charset="0"/>
                <a:ea typeface="宋体" pitchFamily="2" charset="-122"/>
              </a:defRPr>
            </a:lvl1pPr>
            <a:lvl2pPr marL="742950" indent="-285750">
              <a:defRPr sz="1600">
                <a:solidFill>
                  <a:schemeClr val="tx1"/>
                </a:solidFill>
                <a:latin typeface="Myriad Pro" pitchFamily="34" charset="0"/>
                <a:ea typeface="宋体" pitchFamily="2" charset="-122"/>
              </a:defRPr>
            </a:lvl2pPr>
            <a:lvl3pPr marL="1143000">
              <a:defRPr sz="1400">
                <a:solidFill>
                  <a:schemeClr val="tx1"/>
                </a:solidFill>
                <a:latin typeface="Myriad Pro" pitchFamily="34" charset="0"/>
                <a:ea typeface="宋体" pitchFamily="2" charset="-122"/>
              </a:defRPr>
            </a:lvl3pPr>
            <a:lvl4pPr marL="1600200">
              <a:defRPr sz="1300">
                <a:solidFill>
                  <a:schemeClr val="tx1"/>
                </a:solidFill>
                <a:latin typeface="Myriad Pro" pitchFamily="34" charset="0"/>
                <a:ea typeface="宋体" pitchFamily="2" charset="-122"/>
              </a:defRPr>
            </a:lvl4pPr>
            <a:lvl5pPr marL="2057400">
              <a:defRPr sz="1200">
                <a:solidFill>
                  <a:schemeClr val="tx1"/>
                </a:solidFill>
                <a:latin typeface="Myriad Pro" pitchFamily="34" charset="0"/>
                <a:ea typeface="宋体" pitchFamily="2" charset="-122"/>
              </a:defRPr>
            </a:lvl5pPr>
            <a:lvl6pPr marL="2514600">
              <a:defRPr sz="1200">
                <a:solidFill>
                  <a:schemeClr val="tx1"/>
                </a:solidFill>
                <a:latin typeface="Myriad Pro" pitchFamily="34" charset="0"/>
                <a:ea typeface="宋体" pitchFamily="2" charset="-122"/>
              </a:defRPr>
            </a:lvl6pPr>
            <a:lvl7pPr marL="2971800">
              <a:defRPr sz="1200">
                <a:solidFill>
                  <a:schemeClr val="tx1"/>
                </a:solidFill>
                <a:latin typeface="Myriad Pro" pitchFamily="34" charset="0"/>
                <a:ea typeface="宋体" pitchFamily="2" charset="-122"/>
              </a:defRPr>
            </a:lvl7pPr>
            <a:lvl8pPr marL="3429000">
              <a:defRPr sz="1200">
                <a:solidFill>
                  <a:schemeClr val="tx1"/>
                </a:solidFill>
                <a:latin typeface="Myriad Pro" pitchFamily="34" charset="0"/>
                <a:ea typeface="宋体" pitchFamily="2" charset="-122"/>
              </a:defRPr>
            </a:lvl8pPr>
            <a:lvl9pPr marL="3886200">
              <a:defRPr sz="1200">
                <a:solidFill>
                  <a:schemeClr val="tx1"/>
                </a:solidFill>
                <a:latin typeface="Myriad Pro" pitchFamily="34" charset="0"/>
                <a:ea typeface="宋体" pitchFamily="2" charset="-122"/>
              </a:defRPr>
            </a:lvl9pPr>
          </a:lstStyle>
          <a:p>
            <a:pPr eaLnBrk="0" hangingPunct="0">
              <a:lnSpc>
                <a:spcPts val="1800"/>
              </a:lnSpc>
            </a:pPr>
            <a:r>
              <a:rPr lang="en-US" altLang="ja-JP" sz="1200">
                <a:solidFill>
                  <a:srgbClr val="000000"/>
                </a:solidFill>
                <a:cs typeface="Arial" charset="0"/>
              </a:rPr>
              <a:t>Nanjing Sasseur Outlets Art Plaza </a:t>
            </a:r>
            <a:r>
              <a:rPr lang="en-US" altLang="ja-JP" sz="1200" b="0">
                <a:solidFill>
                  <a:srgbClr val="000000"/>
                </a:solidFill>
                <a:cs typeface="Arial" charset="0"/>
              </a:rPr>
              <a:t>-</a:t>
            </a:r>
            <a:r>
              <a:rPr lang="en-US" altLang="zh-CN" sz="1200" b="0">
                <a:solidFill>
                  <a:srgbClr val="000000"/>
                </a:solidFill>
                <a:cs typeface="Arial" charset="0"/>
              </a:rPr>
              <a:t> The shopping mall have not only more than 600  international famous brands for fashion and sports, gentlemen and leisure, fair maiden and celebrities ,but also specialty supermarket,  food specialties, international cinema and children's entertainment for all populations.</a:t>
            </a:r>
            <a:endParaRPr lang="en-US" altLang="ja-JP" sz="1200" b="0">
              <a:solidFill>
                <a:srgbClr val="000000"/>
              </a:solidFill>
              <a:cs typeface="Arial" charset="0"/>
            </a:endParaRPr>
          </a:p>
        </p:txBody>
      </p:sp>
    </p:spTree>
    <p:extLst>
      <p:ext uri="{BB962C8B-B14F-4D97-AF65-F5344CB8AC3E}">
        <p14:creationId xmlns:p14="http://schemas.microsoft.com/office/powerpoint/2010/main" val="3217547102"/>
      </p:ext>
    </p:extLst>
  </p:cSld>
  <p:clrMapOvr>
    <a:masterClrMapping/>
  </p:clrMapOvr>
  <p:transition spd="med">
    <p:strips dir="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Body To-View 1">
      <a:dk1>
        <a:srgbClr val="000012"/>
      </a:dk1>
      <a:lt1>
        <a:srgbClr val="FFFFFF"/>
      </a:lt1>
      <a:dk2>
        <a:srgbClr val="FFFFFF"/>
      </a:dk2>
      <a:lt2>
        <a:srgbClr val="737272"/>
      </a:lt2>
      <a:accent1>
        <a:srgbClr val="912887"/>
      </a:accent1>
      <a:accent2>
        <a:srgbClr val="F09600"/>
      </a:accent2>
      <a:accent3>
        <a:srgbClr val="FFFFFF"/>
      </a:accent3>
      <a:accent4>
        <a:srgbClr val="00000E"/>
      </a:accent4>
      <a:accent5>
        <a:srgbClr val="C7ACC3"/>
      </a:accent5>
      <a:accent6>
        <a:srgbClr val="D98700"/>
      </a:accent6>
      <a:hlink>
        <a:srgbClr val="D20005"/>
      </a:hlink>
      <a:folHlink>
        <a:srgbClr val="E15514"/>
      </a:folHlink>
    </a:clrScheme>
    <a:fontScheme name="Body To-View">
      <a:majorFont>
        <a:latin typeface="Calibri"/>
        <a:ea typeface=""/>
        <a:cs typeface=""/>
      </a:majorFont>
      <a:minorFont>
        <a:latin typeface="Calibri"/>
        <a:ea typeface=""/>
        <a:cs typeface=""/>
      </a:minorFont>
    </a:fontScheme>
    <a:fmtScheme name="都市">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ody To-View 1">
        <a:dk1>
          <a:srgbClr val="000012"/>
        </a:dk1>
        <a:lt1>
          <a:srgbClr val="FFFFFF"/>
        </a:lt1>
        <a:dk2>
          <a:srgbClr val="FFFFFF"/>
        </a:dk2>
        <a:lt2>
          <a:srgbClr val="737272"/>
        </a:lt2>
        <a:accent1>
          <a:srgbClr val="912887"/>
        </a:accent1>
        <a:accent2>
          <a:srgbClr val="F09600"/>
        </a:accent2>
        <a:accent3>
          <a:srgbClr val="FFFFFF"/>
        </a:accent3>
        <a:accent4>
          <a:srgbClr val="00000E"/>
        </a:accent4>
        <a:accent5>
          <a:srgbClr val="C7ACC3"/>
        </a:accent5>
        <a:accent6>
          <a:srgbClr val="D98700"/>
        </a:accent6>
        <a:hlink>
          <a:srgbClr val="D20005"/>
        </a:hlink>
        <a:folHlink>
          <a:srgbClr val="E1551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Body To-View 1">
      <a:dk1>
        <a:srgbClr val="000012"/>
      </a:dk1>
      <a:lt1>
        <a:srgbClr val="FFFFFF"/>
      </a:lt1>
      <a:dk2>
        <a:srgbClr val="FFFFFF"/>
      </a:dk2>
      <a:lt2>
        <a:srgbClr val="737272"/>
      </a:lt2>
      <a:accent1>
        <a:srgbClr val="912887"/>
      </a:accent1>
      <a:accent2>
        <a:srgbClr val="F09600"/>
      </a:accent2>
      <a:accent3>
        <a:srgbClr val="FFFFFF"/>
      </a:accent3>
      <a:accent4>
        <a:srgbClr val="00000E"/>
      </a:accent4>
      <a:accent5>
        <a:srgbClr val="C7ACC3"/>
      </a:accent5>
      <a:accent6>
        <a:srgbClr val="D98700"/>
      </a:accent6>
      <a:hlink>
        <a:srgbClr val="D20005"/>
      </a:hlink>
      <a:folHlink>
        <a:srgbClr val="E15514"/>
      </a:folHlink>
    </a:clrScheme>
    <a:fontScheme name="Body To-View">
      <a:majorFont>
        <a:latin typeface="Calibri"/>
        <a:ea typeface=""/>
        <a:cs typeface=""/>
      </a:majorFont>
      <a:minorFont>
        <a:latin typeface="Calibri"/>
        <a:ea typeface=""/>
        <a:cs typeface=""/>
      </a:minorFont>
    </a:fontScheme>
    <a:fmtScheme name="都市">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ody To-View 1">
        <a:dk1>
          <a:srgbClr val="000012"/>
        </a:dk1>
        <a:lt1>
          <a:srgbClr val="FFFFFF"/>
        </a:lt1>
        <a:dk2>
          <a:srgbClr val="FFFFFF"/>
        </a:dk2>
        <a:lt2>
          <a:srgbClr val="737272"/>
        </a:lt2>
        <a:accent1>
          <a:srgbClr val="912887"/>
        </a:accent1>
        <a:accent2>
          <a:srgbClr val="F09600"/>
        </a:accent2>
        <a:accent3>
          <a:srgbClr val="FFFFFF"/>
        </a:accent3>
        <a:accent4>
          <a:srgbClr val="00000E"/>
        </a:accent4>
        <a:accent5>
          <a:srgbClr val="C7ACC3"/>
        </a:accent5>
        <a:accent6>
          <a:srgbClr val="D98700"/>
        </a:accent6>
        <a:hlink>
          <a:srgbClr val="D20005"/>
        </a:hlink>
        <a:folHlink>
          <a:srgbClr val="E1551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heme1">
  <a:themeElements>
    <a:clrScheme name="Body To-View 1">
      <a:dk1>
        <a:srgbClr val="000012"/>
      </a:dk1>
      <a:lt1>
        <a:srgbClr val="FFFFFF"/>
      </a:lt1>
      <a:dk2>
        <a:srgbClr val="FFFFFF"/>
      </a:dk2>
      <a:lt2>
        <a:srgbClr val="737272"/>
      </a:lt2>
      <a:accent1>
        <a:srgbClr val="912887"/>
      </a:accent1>
      <a:accent2>
        <a:srgbClr val="F09600"/>
      </a:accent2>
      <a:accent3>
        <a:srgbClr val="FFFFFF"/>
      </a:accent3>
      <a:accent4>
        <a:srgbClr val="00000E"/>
      </a:accent4>
      <a:accent5>
        <a:srgbClr val="C7ACC3"/>
      </a:accent5>
      <a:accent6>
        <a:srgbClr val="D98700"/>
      </a:accent6>
      <a:hlink>
        <a:srgbClr val="D20005"/>
      </a:hlink>
      <a:folHlink>
        <a:srgbClr val="E15514"/>
      </a:folHlink>
    </a:clrScheme>
    <a:fontScheme name="Body To-View">
      <a:majorFont>
        <a:latin typeface="Calibri"/>
        <a:ea typeface=""/>
        <a:cs typeface=""/>
      </a:majorFont>
      <a:minorFont>
        <a:latin typeface="Calibri"/>
        <a:ea typeface=""/>
        <a:cs typeface=""/>
      </a:minorFont>
    </a:fontScheme>
    <a:fmtScheme name="都市">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ody To-View 1">
        <a:dk1>
          <a:srgbClr val="000012"/>
        </a:dk1>
        <a:lt1>
          <a:srgbClr val="FFFFFF"/>
        </a:lt1>
        <a:dk2>
          <a:srgbClr val="FFFFFF"/>
        </a:dk2>
        <a:lt2>
          <a:srgbClr val="737272"/>
        </a:lt2>
        <a:accent1>
          <a:srgbClr val="912887"/>
        </a:accent1>
        <a:accent2>
          <a:srgbClr val="F09600"/>
        </a:accent2>
        <a:accent3>
          <a:srgbClr val="FFFFFF"/>
        </a:accent3>
        <a:accent4>
          <a:srgbClr val="00000E"/>
        </a:accent4>
        <a:accent5>
          <a:srgbClr val="C7ACC3"/>
        </a:accent5>
        <a:accent6>
          <a:srgbClr val="D98700"/>
        </a:accent6>
        <a:hlink>
          <a:srgbClr val="D20005"/>
        </a:hlink>
        <a:folHlink>
          <a:srgbClr val="E1551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Theme1">
  <a:themeElements>
    <a:clrScheme name="Body To-View 1">
      <a:dk1>
        <a:srgbClr val="000012"/>
      </a:dk1>
      <a:lt1>
        <a:srgbClr val="FFFFFF"/>
      </a:lt1>
      <a:dk2>
        <a:srgbClr val="FFFFFF"/>
      </a:dk2>
      <a:lt2>
        <a:srgbClr val="737272"/>
      </a:lt2>
      <a:accent1>
        <a:srgbClr val="912887"/>
      </a:accent1>
      <a:accent2>
        <a:srgbClr val="F09600"/>
      </a:accent2>
      <a:accent3>
        <a:srgbClr val="FFFFFF"/>
      </a:accent3>
      <a:accent4>
        <a:srgbClr val="00000E"/>
      </a:accent4>
      <a:accent5>
        <a:srgbClr val="C7ACC3"/>
      </a:accent5>
      <a:accent6>
        <a:srgbClr val="D98700"/>
      </a:accent6>
      <a:hlink>
        <a:srgbClr val="D20005"/>
      </a:hlink>
      <a:folHlink>
        <a:srgbClr val="E15514"/>
      </a:folHlink>
    </a:clrScheme>
    <a:fontScheme name="Body To-View">
      <a:majorFont>
        <a:latin typeface="Calibri"/>
        <a:ea typeface=""/>
        <a:cs typeface=""/>
      </a:majorFont>
      <a:minorFont>
        <a:latin typeface="Calibri"/>
        <a:ea typeface=""/>
        <a:cs typeface=""/>
      </a:minorFont>
    </a:fontScheme>
    <a:fmtScheme name="都市">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ody To-View 1">
        <a:dk1>
          <a:srgbClr val="000012"/>
        </a:dk1>
        <a:lt1>
          <a:srgbClr val="FFFFFF"/>
        </a:lt1>
        <a:dk2>
          <a:srgbClr val="FFFFFF"/>
        </a:dk2>
        <a:lt2>
          <a:srgbClr val="737272"/>
        </a:lt2>
        <a:accent1>
          <a:srgbClr val="912887"/>
        </a:accent1>
        <a:accent2>
          <a:srgbClr val="F09600"/>
        </a:accent2>
        <a:accent3>
          <a:srgbClr val="FFFFFF"/>
        </a:accent3>
        <a:accent4>
          <a:srgbClr val="00000E"/>
        </a:accent4>
        <a:accent5>
          <a:srgbClr val="C7ACC3"/>
        </a:accent5>
        <a:accent6>
          <a:srgbClr val="D98700"/>
        </a:accent6>
        <a:hlink>
          <a:srgbClr val="D20005"/>
        </a:hlink>
        <a:folHlink>
          <a:srgbClr val="E1551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Holiday Inn Family of Brands template">
  <a:themeElements>
    <a:clrScheme name="HI Family_final_v4 (3) 16">
      <a:dk1>
        <a:srgbClr val="4D4D4D"/>
      </a:dk1>
      <a:lt1>
        <a:srgbClr val="FFFFFF"/>
      </a:lt1>
      <a:dk2>
        <a:srgbClr val="367C2B"/>
      </a:dk2>
      <a:lt2>
        <a:srgbClr val="8CC63F"/>
      </a:lt2>
      <a:accent1>
        <a:srgbClr val="47AA42"/>
      </a:accent1>
      <a:accent2>
        <a:srgbClr val="FF9900"/>
      </a:accent2>
      <a:accent3>
        <a:srgbClr val="FFFFFF"/>
      </a:accent3>
      <a:accent4>
        <a:srgbClr val="404040"/>
      </a:accent4>
      <a:accent5>
        <a:srgbClr val="B1D2B0"/>
      </a:accent5>
      <a:accent6>
        <a:srgbClr val="E78A00"/>
      </a:accent6>
      <a:hlink>
        <a:srgbClr val="0058B0"/>
      </a:hlink>
      <a:folHlink>
        <a:srgbClr val="B2B2B2"/>
      </a:folHlink>
    </a:clrScheme>
    <a:fontScheme name="HI Family_final_v4 (3)">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Myriad Pro" pitchFamily="34"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Myriad Pro" pitchFamily="34" charset="0"/>
          </a:defRPr>
        </a:defPPr>
      </a:lstStyle>
    </a:lnDef>
  </a:objectDefaults>
  <a:extraClrSchemeLst>
    <a:extraClrScheme>
      <a:clrScheme name="HI Family_final_v4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I Family_final_v4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I Family_final_v4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I Family_final_v4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I Family_final_v4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I Family_final_v4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I Family_final_v4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I Family_final_v4 (3) 8">
        <a:dk1>
          <a:srgbClr val="7A0200"/>
        </a:dk1>
        <a:lt1>
          <a:srgbClr val="FFFFFF"/>
        </a:lt1>
        <a:dk2>
          <a:srgbClr val="FFFFFF"/>
        </a:dk2>
        <a:lt2>
          <a:srgbClr val="969696"/>
        </a:lt2>
        <a:accent1>
          <a:srgbClr val="D74119"/>
        </a:accent1>
        <a:accent2>
          <a:srgbClr val="E27023"/>
        </a:accent2>
        <a:accent3>
          <a:srgbClr val="FFFFFF"/>
        </a:accent3>
        <a:accent4>
          <a:srgbClr val="670100"/>
        </a:accent4>
        <a:accent5>
          <a:srgbClr val="E8B0AB"/>
        </a:accent5>
        <a:accent6>
          <a:srgbClr val="CD651F"/>
        </a:accent6>
        <a:hlink>
          <a:srgbClr val="E4028C"/>
        </a:hlink>
        <a:folHlink>
          <a:srgbClr val="AA2D91"/>
        </a:folHlink>
      </a:clrScheme>
      <a:clrMap bg1="lt1" tx1="dk1" bg2="lt2" tx2="dk2" accent1="accent1" accent2="accent2" accent3="accent3" accent4="accent4" accent5="accent5" accent6="accent6" hlink="hlink" folHlink="folHlink"/>
    </a:extraClrScheme>
    <a:extraClrScheme>
      <a:clrScheme name="HI Family_final_v4 (3) 9">
        <a:dk1>
          <a:srgbClr val="7A0200"/>
        </a:dk1>
        <a:lt1>
          <a:srgbClr val="FFFFFF"/>
        </a:lt1>
        <a:dk2>
          <a:srgbClr val="FFFFFF"/>
        </a:dk2>
        <a:lt2>
          <a:srgbClr val="E7E7E9"/>
        </a:lt2>
        <a:accent1>
          <a:srgbClr val="D74119"/>
        </a:accent1>
        <a:accent2>
          <a:srgbClr val="E27023"/>
        </a:accent2>
        <a:accent3>
          <a:srgbClr val="FFFFFF"/>
        </a:accent3>
        <a:accent4>
          <a:srgbClr val="670100"/>
        </a:accent4>
        <a:accent5>
          <a:srgbClr val="E8B0AB"/>
        </a:accent5>
        <a:accent6>
          <a:srgbClr val="CD651F"/>
        </a:accent6>
        <a:hlink>
          <a:srgbClr val="E4028C"/>
        </a:hlink>
        <a:folHlink>
          <a:srgbClr val="AA2D91"/>
        </a:folHlink>
      </a:clrScheme>
      <a:clrMap bg1="lt1" tx1="dk1" bg2="lt2" tx2="dk2" accent1="accent1" accent2="accent2" accent3="accent3" accent4="accent4" accent5="accent5" accent6="accent6" hlink="hlink" folHlink="folHlink"/>
    </a:extraClrScheme>
    <a:extraClrScheme>
      <a:clrScheme name="HI Family_final_v4 (3) 10">
        <a:dk1>
          <a:srgbClr val="978980"/>
        </a:dk1>
        <a:lt1>
          <a:srgbClr val="FFFFFF"/>
        </a:lt1>
        <a:dk2>
          <a:srgbClr val="367C2B"/>
        </a:dk2>
        <a:lt2>
          <a:srgbClr val="8CC63F"/>
        </a:lt2>
        <a:accent1>
          <a:srgbClr val="47AA42"/>
        </a:accent1>
        <a:accent2>
          <a:srgbClr val="F26649"/>
        </a:accent2>
        <a:accent3>
          <a:srgbClr val="FFFFFF"/>
        </a:accent3>
        <a:accent4>
          <a:srgbClr val="80746C"/>
        </a:accent4>
        <a:accent5>
          <a:srgbClr val="B1D2B0"/>
        </a:accent5>
        <a:accent6>
          <a:srgbClr val="DB5C41"/>
        </a:accent6>
        <a:hlink>
          <a:srgbClr val="9B600D"/>
        </a:hlink>
        <a:folHlink>
          <a:srgbClr val="D59F0F"/>
        </a:folHlink>
      </a:clrScheme>
      <a:clrMap bg1="lt1" tx1="dk1" bg2="lt2" tx2="dk2" accent1="accent1" accent2="accent2" accent3="accent3" accent4="accent4" accent5="accent5" accent6="accent6" hlink="hlink" folHlink="folHlink"/>
    </a:extraClrScheme>
    <a:extraClrScheme>
      <a:clrScheme name="HI Family_final_v4 (3) 11">
        <a:dk1>
          <a:srgbClr val="4D4D4D"/>
        </a:dk1>
        <a:lt1>
          <a:srgbClr val="FFFFFF"/>
        </a:lt1>
        <a:dk2>
          <a:srgbClr val="367C2B"/>
        </a:dk2>
        <a:lt2>
          <a:srgbClr val="8CC63F"/>
        </a:lt2>
        <a:accent1>
          <a:srgbClr val="47AA42"/>
        </a:accent1>
        <a:accent2>
          <a:srgbClr val="F26649"/>
        </a:accent2>
        <a:accent3>
          <a:srgbClr val="FFFFFF"/>
        </a:accent3>
        <a:accent4>
          <a:srgbClr val="404040"/>
        </a:accent4>
        <a:accent5>
          <a:srgbClr val="B1D2B0"/>
        </a:accent5>
        <a:accent6>
          <a:srgbClr val="DB5C41"/>
        </a:accent6>
        <a:hlink>
          <a:srgbClr val="9B600D"/>
        </a:hlink>
        <a:folHlink>
          <a:srgbClr val="D59F0F"/>
        </a:folHlink>
      </a:clrScheme>
      <a:clrMap bg1="lt1" tx1="dk1" bg2="lt2" tx2="dk2" accent1="accent1" accent2="accent2" accent3="accent3" accent4="accent4" accent5="accent5" accent6="accent6" hlink="hlink" folHlink="folHlink"/>
    </a:extraClrScheme>
    <a:extraClrScheme>
      <a:clrScheme name="HI Family_final_v4 (3) 12">
        <a:dk1>
          <a:srgbClr val="4D4D4D"/>
        </a:dk1>
        <a:lt1>
          <a:srgbClr val="FFFFFF"/>
        </a:lt1>
        <a:dk2>
          <a:srgbClr val="367C2B"/>
        </a:dk2>
        <a:lt2>
          <a:srgbClr val="8CC63F"/>
        </a:lt2>
        <a:accent1>
          <a:srgbClr val="47AA42"/>
        </a:accent1>
        <a:accent2>
          <a:srgbClr val="F17C0E"/>
        </a:accent2>
        <a:accent3>
          <a:srgbClr val="FFFFFF"/>
        </a:accent3>
        <a:accent4>
          <a:srgbClr val="404040"/>
        </a:accent4>
        <a:accent5>
          <a:srgbClr val="B1D2B0"/>
        </a:accent5>
        <a:accent6>
          <a:srgbClr val="DA700C"/>
        </a:accent6>
        <a:hlink>
          <a:srgbClr val="9B600D"/>
        </a:hlink>
        <a:folHlink>
          <a:srgbClr val="D59F0F"/>
        </a:folHlink>
      </a:clrScheme>
      <a:clrMap bg1="lt1" tx1="dk1" bg2="lt2" tx2="dk2" accent1="accent1" accent2="accent2" accent3="accent3" accent4="accent4" accent5="accent5" accent6="accent6" hlink="hlink" folHlink="folHlink"/>
    </a:extraClrScheme>
    <a:extraClrScheme>
      <a:clrScheme name="HI Family_final_v4 (3) 13">
        <a:dk1>
          <a:srgbClr val="4D4D4D"/>
        </a:dk1>
        <a:lt1>
          <a:srgbClr val="FFFFFF"/>
        </a:lt1>
        <a:dk2>
          <a:srgbClr val="367C2B"/>
        </a:dk2>
        <a:lt2>
          <a:srgbClr val="8CC63F"/>
        </a:lt2>
        <a:accent1>
          <a:srgbClr val="47AA42"/>
        </a:accent1>
        <a:accent2>
          <a:srgbClr val="FAC500"/>
        </a:accent2>
        <a:accent3>
          <a:srgbClr val="FFFFFF"/>
        </a:accent3>
        <a:accent4>
          <a:srgbClr val="404040"/>
        </a:accent4>
        <a:accent5>
          <a:srgbClr val="B1D2B0"/>
        </a:accent5>
        <a:accent6>
          <a:srgbClr val="E3B200"/>
        </a:accent6>
        <a:hlink>
          <a:srgbClr val="9B600D"/>
        </a:hlink>
        <a:folHlink>
          <a:srgbClr val="D59F0F"/>
        </a:folHlink>
      </a:clrScheme>
      <a:clrMap bg1="lt1" tx1="dk1" bg2="lt2" tx2="dk2" accent1="accent1" accent2="accent2" accent3="accent3" accent4="accent4" accent5="accent5" accent6="accent6" hlink="hlink" folHlink="folHlink"/>
    </a:extraClrScheme>
    <a:extraClrScheme>
      <a:clrScheme name="HI Family_final_v4 (3) 14">
        <a:dk1>
          <a:srgbClr val="978981"/>
        </a:dk1>
        <a:lt1>
          <a:srgbClr val="FFFFFF"/>
        </a:lt1>
        <a:dk2>
          <a:srgbClr val="367C2B"/>
        </a:dk2>
        <a:lt2>
          <a:srgbClr val="8CC63F"/>
        </a:lt2>
        <a:accent1>
          <a:srgbClr val="47AA42"/>
        </a:accent1>
        <a:accent2>
          <a:srgbClr val="FAC500"/>
        </a:accent2>
        <a:accent3>
          <a:srgbClr val="FFFFFF"/>
        </a:accent3>
        <a:accent4>
          <a:srgbClr val="80746D"/>
        </a:accent4>
        <a:accent5>
          <a:srgbClr val="B1D2B0"/>
        </a:accent5>
        <a:accent6>
          <a:srgbClr val="E3B200"/>
        </a:accent6>
        <a:hlink>
          <a:srgbClr val="9B600D"/>
        </a:hlink>
        <a:folHlink>
          <a:srgbClr val="D59F0F"/>
        </a:folHlink>
      </a:clrScheme>
      <a:clrMap bg1="lt1" tx1="dk1" bg2="lt2" tx2="dk2" accent1="accent1" accent2="accent2" accent3="accent3" accent4="accent4" accent5="accent5" accent6="accent6" hlink="hlink" folHlink="folHlink"/>
    </a:extraClrScheme>
    <a:extraClrScheme>
      <a:clrScheme name="HI Family_final_v4 (3) 15">
        <a:dk1>
          <a:srgbClr val="333333"/>
        </a:dk1>
        <a:lt1>
          <a:srgbClr val="FFFFFF"/>
        </a:lt1>
        <a:dk2>
          <a:srgbClr val="367C2B"/>
        </a:dk2>
        <a:lt2>
          <a:srgbClr val="8CC63F"/>
        </a:lt2>
        <a:accent1>
          <a:srgbClr val="47AA42"/>
        </a:accent1>
        <a:accent2>
          <a:srgbClr val="FAC500"/>
        </a:accent2>
        <a:accent3>
          <a:srgbClr val="FFFFFF"/>
        </a:accent3>
        <a:accent4>
          <a:srgbClr val="2A2A2A"/>
        </a:accent4>
        <a:accent5>
          <a:srgbClr val="B1D2B0"/>
        </a:accent5>
        <a:accent6>
          <a:srgbClr val="E3B200"/>
        </a:accent6>
        <a:hlink>
          <a:srgbClr val="9B600D"/>
        </a:hlink>
        <a:folHlink>
          <a:srgbClr val="D59F0F"/>
        </a:folHlink>
      </a:clrScheme>
      <a:clrMap bg1="lt1" tx1="dk1" bg2="lt2" tx2="dk2" accent1="accent1" accent2="accent2" accent3="accent3" accent4="accent4" accent5="accent5" accent6="accent6" hlink="hlink" folHlink="folHlink"/>
    </a:extraClrScheme>
    <a:extraClrScheme>
      <a:clrScheme name="HI Family_final_v4 (3) 16">
        <a:dk1>
          <a:srgbClr val="4D4D4D"/>
        </a:dk1>
        <a:lt1>
          <a:srgbClr val="FFFFFF"/>
        </a:lt1>
        <a:dk2>
          <a:srgbClr val="367C2B"/>
        </a:dk2>
        <a:lt2>
          <a:srgbClr val="8CC63F"/>
        </a:lt2>
        <a:accent1>
          <a:srgbClr val="47AA42"/>
        </a:accent1>
        <a:accent2>
          <a:srgbClr val="FF9900"/>
        </a:accent2>
        <a:accent3>
          <a:srgbClr val="FFFFFF"/>
        </a:accent3>
        <a:accent4>
          <a:srgbClr val="404040"/>
        </a:accent4>
        <a:accent5>
          <a:srgbClr val="B1D2B0"/>
        </a:accent5>
        <a:accent6>
          <a:srgbClr val="E78A00"/>
        </a:accent6>
        <a:hlink>
          <a:srgbClr val="0058B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3562</TotalTime>
  <Words>1120</Words>
  <Application>Microsoft Office PowerPoint</Application>
  <PresentationFormat>全屏显示(4:3)</PresentationFormat>
  <Paragraphs>153</Paragraphs>
  <Slides>23</Slides>
  <Notes>4</Notes>
  <HiddenSlides>0</HiddenSlides>
  <MMClips>0</MMClips>
  <ScaleCrop>false</ScaleCrop>
  <HeadingPairs>
    <vt:vector size="4" baseType="variant">
      <vt:variant>
        <vt:lpstr>主题</vt:lpstr>
      </vt:variant>
      <vt:variant>
        <vt:i4>6</vt:i4>
      </vt:variant>
      <vt:variant>
        <vt:lpstr>幻灯片标题</vt:lpstr>
      </vt:variant>
      <vt:variant>
        <vt:i4>23</vt:i4>
      </vt:variant>
    </vt:vector>
  </HeadingPairs>
  <TitlesOfParts>
    <vt:vector size="29" baseType="lpstr">
      <vt:lpstr>Office 主题</vt:lpstr>
      <vt:lpstr>Theme1</vt:lpstr>
      <vt:lpstr>1_Theme1</vt:lpstr>
      <vt:lpstr>2_Theme1</vt:lpstr>
      <vt:lpstr>3_Theme1</vt:lpstr>
      <vt:lpstr>Holiday Inn Family of Brands template</vt:lpstr>
      <vt:lpstr>PowerPoint 演示文稿</vt:lpstr>
      <vt:lpstr>PowerPoint 演示文稿</vt:lpstr>
      <vt:lpstr>PowerPoint 演示文稿</vt:lpstr>
      <vt:lpstr>PowerPoint 演示文稿</vt:lpstr>
      <vt:lpstr>PowerPoint 演示文稿</vt:lpstr>
      <vt:lpstr>PowerPoint 演示文稿</vt:lpstr>
      <vt:lpstr>地理位置 Location</vt:lpstr>
      <vt:lpstr>   周边环境 Surrounding</vt:lpstr>
      <vt:lpstr>PowerPoint 演示文稿</vt:lpstr>
      <vt:lpstr>周边环境——旅游 Surroundings - Travel</vt:lpstr>
      <vt:lpstr>周边环境——旅游 Surroundings - Travel</vt:lpstr>
      <vt:lpstr>  酒店设施图片</vt:lpstr>
      <vt:lpstr>  现代时尚的工作环境 </vt:lpstr>
      <vt:lpstr>  丰富多彩的员工活动</vt:lpstr>
      <vt:lpstr>  完善的系统培训与职业发展</vt:lpstr>
      <vt:lpstr>  “梦想之梯”管理培训生项目   IHG future leaders</vt:lpstr>
      <vt:lpstr>PowerPoint 演示文稿</vt:lpstr>
      <vt:lpstr>  最美员工宿舍（距离酒店仅步行三分钟）</vt:lpstr>
      <vt:lpstr>  最美员工宿舍（距离酒店仅步行三分钟）</vt:lpstr>
      <vt:lpstr>  舒适整洁的用餐环境及美味的员工餐</vt:lpstr>
      <vt:lpstr>PowerPoint 演示文稿</vt:lpstr>
      <vt:lpstr>联系方式 Contact Us</vt:lpstr>
      <vt:lpstr>Thank You! 期待你们的加入~</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Ella Gao XiaoRan</cp:lastModifiedBy>
  <cp:revision>343</cp:revision>
  <dcterms:created xsi:type="dcterms:W3CDTF">2014-08-27T03:04:04Z</dcterms:created>
  <dcterms:modified xsi:type="dcterms:W3CDTF">2017-05-15T12:51:51Z</dcterms:modified>
</cp:coreProperties>
</file>